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1" r:id="rId4"/>
  </p:sldMasterIdLst>
  <p:notesMasterIdLst>
    <p:notesMasterId r:id="rId31"/>
  </p:notesMasterIdLst>
  <p:handoutMasterIdLst>
    <p:handoutMasterId r:id="rId32"/>
  </p:handoutMasterIdLst>
  <p:sldIdLst>
    <p:sldId id="305" r:id="rId5"/>
    <p:sldId id="306" r:id="rId6"/>
    <p:sldId id="346" r:id="rId7"/>
    <p:sldId id="347" r:id="rId8"/>
    <p:sldId id="348" r:id="rId9"/>
    <p:sldId id="327" r:id="rId10"/>
    <p:sldId id="328" r:id="rId11"/>
    <p:sldId id="349" r:id="rId12"/>
    <p:sldId id="329" r:id="rId13"/>
    <p:sldId id="307" r:id="rId14"/>
    <p:sldId id="331" r:id="rId15"/>
    <p:sldId id="336" r:id="rId16"/>
    <p:sldId id="350" r:id="rId17"/>
    <p:sldId id="316" r:id="rId18"/>
    <p:sldId id="335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  <p:sldId id="361" r:id="rId30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88B800"/>
    <a:srgbClr val="CC3399"/>
    <a:srgbClr val="759E00"/>
    <a:srgbClr val="9900CC"/>
    <a:srgbClr val="002F5F"/>
    <a:srgbClr val="000099"/>
    <a:srgbClr val="990000"/>
    <a:srgbClr val="82B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2" autoAdjust="0"/>
    <p:restoredTop sz="94750" autoAdjust="0"/>
  </p:normalViewPr>
  <p:slideViewPr>
    <p:cSldViewPr snapToGrid="0">
      <p:cViewPr>
        <p:scale>
          <a:sx n="74" d="100"/>
          <a:sy n="74" d="100"/>
        </p:scale>
        <p:origin x="-1290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708" y="78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43343" cy="465455"/>
          </a:xfrm>
          <a:prstGeom prst="rect">
            <a:avLst/>
          </a:prstGeom>
        </p:spPr>
        <p:txBody>
          <a:bodyPr vert="horz" lIns="93309" tIns="46654" rIns="93309" bIns="46654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3"/>
            <a:ext cx="3043343" cy="465455"/>
          </a:xfrm>
          <a:prstGeom prst="rect">
            <a:avLst/>
          </a:prstGeom>
        </p:spPr>
        <p:txBody>
          <a:bodyPr vert="horz" lIns="93309" tIns="46654" rIns="93309" bIns="46654" rtlCol="0"/>
          <a:lstStyle>
            <a:lvl1pPr algn="r">
              <a:defRPr sz="1200"/>
            </a:lvl1pPr>
          </a:lstStyle>
          <a:p>
            <a:pPr>
              <a:defRPr/>
            </a:pPr>
            <a:fld id="{756C4424-7DA4-4D2B-955B-5BBC7CFC2503}" type="datetimeFigureOut">
              <a:rPr lang="en-US"/>
              <a:pPr>
                <a:defRPr/>
              </a:pPr>
              <a:t>6/19/2015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09" tIns="46654" rIns="93309" bIns="4665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09" tIns="46654" rIns="93309" bIns="46654" rtlCol="0" anchor="b"/>
          <a:lstStyle>
            <a:lvl1pPr algn="r">
              <a:defRPr sz="1200"/>
            </a:lvl1pPr>
          </a:lstStyle>
          <a:p>
            <a:pPr>
              <a:defRPr/>
            </a:pPr>
            <a:fld id="{091F2385-4E44-4AF4-9959-1745D1E96F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28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876" cy="464817"/>
          </a:xfrm>
          <a:prstGeom prst="rect">
            <a:avLst/>
          </a:prstGeom>
        </p:spPr>
        <p:txBody>
          <a:bodyPr vert="horz" lIns="91784" tIns="45892" rIns="91784" bIns="4589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2" y="8842693"/>
            <a:ext cx="3043876" cy="464817"/>
          </a:xfrm>
          <a:prstGeom prst="rect">
            <a:avLst/>
          </a:prstGeom>
        </p:spPr>
        <p:txBody>
          <a:bodyPr vert="horz" lIns="91784" tIns="45892" rIns="91784" bIns="4589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977630" y="2"/>
            <a:ext cx="3043876" cy="464817"/>
          </a:xfrm>
          <a:prstGeom prst="rect">
            <a:avLst/>
          </a:prstGeom>
        </p:spPr>
        <p:txBody>
          <a:bodyPr vert="horz" lIns="91784" tIns="45892" rIns="91784" bIns="45892" rtlCol="0"/>
          <a:lstStyle>
            <a:lvl1pPr algn="r">
              <a:defRPr sz="1200"/>
            </a:lvl1pPr>
          </a:lstStyle>
          <a:p>
            <a:fld id="{F2E21373-24C2-461F-B2C1-ADC69FD3425E}" type="datetimeFigureOut">
              <a:rPr lang="en-US" smtClean="0"/>
              <a:pPr/>
              <a:t>6/19/2015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702310" y="4422143"/>
            <a:ext cx="5618480" cy="4188141"/>
          </a:xfrm>
          <a:prstGeom prst="rect">
            <a:avLst/>
          </a:prstGeom>
        </p:spPr>
        <p:txBody>
          <a:bodyPr vert="horz" lIns="91784" tIns="45892" rIns="91784" bIns="458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3977630" y="8842693"/>
            <a:ext cx="3043876" cy="464817"/>
          </a:xfrm>
          <a:prstGeom prst="rect">
            <a:avLst/>
          </a:prstGeom>
        </p:spPr>
        <p:txBody>
          <a:bodyPr vert="horz" lIns="91784" tIns="45892" rIns="91784" bIns="45892" rtlCol="0" anchor="b"/>
          <a:lstStyle>
            <a:lvl1pPr algn="r">
              <a:defRPr sz="1200"/>
            </a:lvl1pPr>
          </a:lstStyle>
          <a:p>
            <a:fld id="{C8C8284F-E4EC-45F7-AEB1-DFB29E4693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21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376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2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82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63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00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57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00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u="sng" dirty="0" smtClean="0"/>
              <a:t>Interchange</a:t>
            </a:r>
            <a:r>
              <a:rPr lang="en-US" sz="1100" u="sng" baseline="0" dirty="0" smtClean="0"/>
              <a:t> </a:t>
            </a:r>
            <a:r>
              <a:rPr lang="en-US" sz="1100" u="sng" dirty="0" smtClean="0"/>
              <a:t>Movements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dirty="0"/>
              <a:t>YELLOW - From Selinsgrove onto 11/15 headed for Harrisburg, today you have to use the </a:t>
            </a:r>
            <a:r>
              <a:rPr lang="en-US" sz="1100" dirty="0" err="1"/>
              <a:t>jughandle</a:t>
            </a:r>
            <a:r>
              <a:rPr lang="en-US" sz="1100" dirty="0"/>
              <a:t>, in the future you’ll be able to turn left onto the ramp.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dirty="0"/>
              <a:t>BLUE - From Selinsgrove onto CSVT headed for Lewisburg.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RED - From Lewisburg on CSVT to Selinsgrove or the Golden Strip.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dirty="0" smtClean="0"/>
              <a:t>PINK</a:t>
            </a:r>
            <a:r>
              <a:rPr lang="en-US" sz="1100" baseline="0" dirty="0" smtClean="0"/>
              <a:t> -</a:t>
            </a:r>
            <a:r>
              <a:rPr lang="en-US" sz="1100" dirty="0" smtClean="0"/>
              <a:t> From the Golden</a:t>
            </a:r>
            <a:r>
              <a:rPr lang="en-US" sz="1100" baseline="0" dirty="0" smtClean="0"/>
              <a:t> S</a:t>
            </a:r>
            <a:r>
              <a:rPr lang="en-US" sz="1100" dirty="0" smtClean="0"/>
              <a:t>trip on 11/15 onto</a:t>
            </a:r>
            <a:r>
              <a:rPr lang="en-US" sz="1100" baseline="0" dirty="0" smtClean="0"/>
              <a:t> CSVT </a:t>
            </a:r>
            <a:r>
              <a:rPr lang="en-US" sz="1100" dirty="0" smtClean="0"/>
              <a:t>headed for Lewisburg.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BLACK - From the Golden Strip on 11/15 headed for Harrisburg.</a:t>
            </a:r>
          </a:p>
          <a:p>
            <a:pPr marL="220690" indent="-220690">
              <a:buAutoNum type="arabicParenR"/>
            </a:pPr>
            <a:r>
              <a:rPr lang="en-US" sz="1100" baseline="0" dirty="0" smtClean="0"/>
              <a:t>GREEN - From Harrisburg to the Golden Strip, you’ll continue like you do today on this ramp.</a:t>
            </a:r>
          </a:p>
          <a:p>
            <a:pPr marL="220690" indent="-220690">
              <a:buAutoNum type="arabicParenR"/>
            </a:pPr>
            <a:r>
              <a:rPr lang="en-US" sz="1100" baseline="0" dirty="0" smtClean="0"/>
              <a:t>ORANGE - From Harrisburg to Selinsgrove,</a:t>
            </a:r>
            <a:r>
              <a:rPr lang="en-US" sz="1100" dirty="0" smtClean="0"/>
              <a:t> you’ll </a:t>
            </a:r>
            <a:r>
              <a:rPr lang="en-US" sz="1100" baseline="0" dirty="0" smtClean="0"/>
              <a:t>continue using the same ramp and jug handle you use today.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90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u="sng" dirty="0" smtClean="0"/>
              <a:t>Interchange</a:t>
            </a:r>
            <a:r>
              <a:rPr lang="en-US" sz="1100" u="sng" baseline="0" dirty="0" smtClean="0"/>
              <a:t> </a:t>
            </a:r>
            <a:r>
              <a:rPr lang="en-US" sz="1100" u="sng" dirty="0" smtClean="0"/>
              <a:t>Movements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BLUE - Starting on CSVT from Selinsgrove headed for Shamokin Dam/61 Connector will use this ramp.</a:t>
            </a:r>
            <a:endParaRPr lang="en-US" sz="1100" dirty="0" smtClean="0"/>
          </a:p>
          <a:p>
            <a:pPr marL="220690" indent="-220690">
              <a:buAutoNum type="arabicParenR"/>
            </a:pPr>
            <a:r>
              <a:rPr lang="en-US" sz="1100" dirty="0" smtClean="0"/>
              <a:t>RED - Starting on CSVT from Lewisburg</a:t>
            </a:r>
            <a:r>
              <a:rPr lang="en-US" sz="1100" baseline="0" dirty="0" smtClean="0"/>
              <a:t> headed for Shamokin Dam/61 Connector</a:t>
            </a:r>
          </a:p>
          <a:p>
            <a:pPr marL="220690" indent="-220690">
              <a:buAutoNum type="arabicParenR"/>
            </a:pPr>
            <a:r>
              <a:rPr lang="en-US" sz="1100" dirty="0" smtClean="0"/>
              <a:t>GREEN -</a:t>
            </a:r>
            <a:r>
              <a:rPr lang="en-US" sz="1100" baseline="0" dirty="0" smtClean="0"/>
              <a:t> From </a:t>
            </a:r>
            <a:r>
              <a:rPr lang="en-US" sz="1100" dirty="0" smtClean="0"/>
              <a:t>Shamokin Dam</a:t>
            </a:r>
            <a:r>
              <a:rPr lang="en-US" sz="1100" baseline="0" dirty="0" smtClean="0"/>
              <a:t> on the Route 61 Connector headed for Lewisburg.</a:t>
            </a:r>
          </a:p>
          <a:p>
            <a:pPr marL="220690" indent="-220690">
              <a:buAutoNum type="arabicParenR"/>
            </a:pPr>
            <a:r>
              <a:rPr lang="en-US" sz="1100" baseline="0" dirty="0" smtClean="0"/>
              <a:t>YELLOW - From Shamokin Dam on the Route 61 Connector headed for Selinsgrove. </a:t>
            </a:r>
          </a:p>
          <a:p>
            <a:pPr marL="220690" indent="-220690">
              <a:buAutoNum type="arabicParenR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0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82762"/>
            <a:r>
              <a:rPr lang="en-US" sz="1100" u="sng" dirty="0" smtClean="0"/>
              <a:t>Interchange</a:t>
            </a:r>
            <a:r>
              <a:rPr lang="en-US" sz="1100" u="sng" baseline="0" dirty="0" smtClean="0"/>
              <a:t> </a:t>
            </a:r>
            <a:r>
              <a:rPr lang="en-US" sz="1100" u="sng" dirty="0" smtClean="0"/>
              <a:t>Movements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dirty="0"/>
              <a:t>YELLOW - From </a:t>
            </a:r>
            <a:r>
              <a:rPr lang="en-US" sz="1100" baseline="0" dirty="0" smtClean="0"/>
              <a:t>11/15 Gold Strip headed for Sunbury.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RED - From 11/15 each direction (Selinsgrove/Lewisburg/Northumberland) headed for CSVT.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BLUE - From CSVT headed for the strip/Lewisburg or Northumberland will use this ramp.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dirty="0"/>
              <a:t>BLACK - From </a:t>
            </a:r>
            <a:r>
              <a:rPr lang="en-US" sz="1100" baseline="0" dirty="0" smtClean="0"/>
              <a:t>11/15 South headed for Sunbury.</a:t>
            </a:r>
          </a:p>
          <a:p>
            <a:pPr marL="220690" indent="-220690" defTabSz="882762">
              <a:buFontTx/>
              <a:buAutoNum type="arabicParenR"/>
              <a:defRPr/>
            </a:pPr>
            <a:r>
              <a:rPr lang="en-US" sz="1100" baseline="0" dirty="0" smtClean="0"/>
              <a:t>ORANGE - From Sunbury headed for CSVT</a:t>
            </a:r>
          </a:p>
          <a:p>
            <a:pPr marL="228600" indent="-228600">
              <a:buAutoNum type="arabicParenR" startAt="6"/>
            </a:pPr>
            <a:r>
              <a:rPr lang="en-US" sz="1100" baseline="0" dirty="0" smtClean="0"/>
              <a:t>PURPLE - From Sunbury headed for the Golden Strip, Lewisburg or</a:t>
            </a:r>
            <a:r>
              <a:rPr lang="en-US" sz="1100" dirty="0"/>
              <a:t> </a:t>
            </a:r>
            <a:r>
              <a:rPr lang="en-US" sz="1100" baseline="0" dirty="0" smtClean="0"/>
              <a:t>Northumberland on 11/15.</a:t>
            </a:r>
          </a:p>
          <a:p>
            <a:endParaRPr lang="en-US" sz="1100" baseline="0" dirty="0" smtClean="0"/>
          </a:p>
          <a:p>
            <a:pPr marL="220690" indent="-220690">
              <a:buAutoNum type="arabicParenR"/>
            </a:pPr>
            <a:endParaRPr lang="en-US" baseline="0" dirty="0" smtClean="0"/>
          </a:p>
          <a:p>
            <a:pPr marL="220690" indent="-220690">
              <a:buAutoNum type="arabicParenR"/>
            </a:pPr>
            <a:endParaRPr lang="en-US" baseline="0" dirty="0" smtClean="0"/>
          </a:p>
          <a:p>
            <a:pPr marL="220690" indent="-220690">
              <a:buAutoNum type="arabicParenR"/>
            </a:pPr>
            <a:endParaRPr lang="en-US" baseline="0" dirty="0" smtClean="0"/>
          </a:p>
          <a:p>
            <a:pPr marL="220690" indent="-220690">
              <a:buAutoNum type="arabicParenR"/>
            </a:pPr>
            <a:endParaRPr lang="en-US" baseline="0" dirty="0" smtClean="0"/>
          </a:p>
          <a:p>
            <a:pPr marL="220690" indent="-220690">
              <a:buAutoNum type="arabicParenR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9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10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106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89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48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97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59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19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432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24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65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06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01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66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C8284F-E4EC-45F7-AEB1-DFB29E4693D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76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48500">
                <a:srgbClr val="507FA5"/>
              </a:gs>
              <a:gs pos="97000">
                <a:schemeClr val="tx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4842" y="1977222"/>
            <a:ext cx="8057071" cy="1511600"/>
          </a:xfrm>
        </p:spPr>
        <p:txBody>
          <a:bodyPr anchor="b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ctr">
              <a:defRPr sz="4000" i="0" cap="all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534843" y="3655609"/>
            <a:ext cx="8057071" cy="948749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Speaker Name /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56" y="6201338"/>
            <a:ext cx="2027418" cy="538384"/>
          </a:xfrm>
          <a:prstGeom prst="rect">
            <a:avLst/>
          </a:prstGeom>
        </p:spPr>
      </p:pic>
      <p:pic>
        <p:nvPicPr>
          <p:cNvPr id="10" name="Picture 9"/>
          <p:cNvPicPr preferRelativeResize="0"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38" y="6201338"/>
            <a:ext cx="198736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74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48500">
                <a:srgbClr val="507FA5"/>
              </a:gs>
              <a:gs pos="97000">
                <a:schemeClr val="tx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29002"/>
            <a:ext cx="9143998" cy="3428999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34842" y="2057400"/>
            <a:ext cx="8057071" cy="1431422"/>
          </a:xfrm>
        </p:spPr>
        <p:txBody>
          <a:bodyPr anchor="b" anchorCtr="0">
            <a:scene3d>
              <a:camera prst="orthographicFront"/>
              <a:lightRig rig="threePt" dir="t"/>
            </a:scene3d>
            <a:sp3d prstMaterial="powder"/>
          </a:bodyPr>
          <a:lstStyle>
            <a:lvl1pPr algn="ctr">
              <a:defRPr sz="4000" i="0" cap="all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534843" y="3655609"/>
            <a:ext cx="8057071" cy="948749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Speaker Name / Subtitle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3576365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56" y="1057275"/>
            <a:ext cx="3464288" cy="919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1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184" y="1087806"/>
            <a:ext cx="8485633" cy="505581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9374" y="97437"/>
            <a:ext cx="6203458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75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889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51197" y="1159500"/>
            <a:ext cx="4120803" cy="49646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2"/>
          </p:nvPr>
        </p:nvSpPr>
        <p:spPr>
          <a:xfrm>
            <a:off x="4705352" y="1159500"/>
            <a:ext cx="4000499" cy="49646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3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48500">
                <a:srgbClr val="507FA5"/>
              </a:gs>
              <a:gs pos="97000">
                <a:schemeClr val="tx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20B76D04-D959-4305-92F7-878714513AE5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EF5ECDA-2F0C-4E83-80C1-92BBA1DAA2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3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71550"/>
          </a:xfrm>
          <a:prstGeom prst="rect">
            <a:avLst/>
          </a:prstGeom>
          <a:solidFill>
            <a:srgbClr val="002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19241" y="97437"/>
            <a:ext cx="6203591" cy="75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784" y="1086787"/>
            <a:ext cx="8484433" cy="503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70" y="6201338"/>
            <a:ext cx="2027418" cy="538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08" y="104775"/>
            <a:ext cx="2389234" cy="7549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 preferRelativeResize="0"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2458" y="6201338"/>
            <a:ext cx="198736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3972" r:id="rId2"/>
    <p:sldLayoutId id="2147483974" r:id="rId3"/>
    <p:sldLayoutId id="2147484019" r:id="rId4"/>
    <p:sldLayoutId id="2147484047" r:id="rId5"/>
    <p:sldLayoutId id="2147484021" r:id="rId6"/>
    <p:sldLayoutId id="2147483978" r:id="rId7"/>
    <p:sldLayoutId id="214748404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baseline="0">
          <a:solidFill>
            <a:schemeClr val="bg1"/>
          </a:solidFill>
          <a:latin typeface="Segoe UI" pitchFamily="34" charset="0"/>
          <a:ea typeface="+mj-ea"/>
          <a:cs typeface="Segoe UI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66"/>
        </a:buClr>
        <a:buChar char="•"/>
        <a:defRPr sz="2000" b="1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ysClr val="windowText" lastClr="000000"/>
          </a:solidFill>
          <a:latin typeface="Segoe UI" pitchFamily="34" charset="0"/>
          <a:cs typeface="Segoe U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Figures/SR%2015%20Sect%20088%20Project%20Map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argjackso@pa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4842" y="757974"/>
            <a:ext cx="8057071" cy="1511600"/>
          </a:xfrm>
        </p:spPr>
        <p:txBody>
          <a:bodyPr/>
          <a:lstStyle/>
          <a:p>
            <a:r>
              <a:rPr lang="en-US" dirty="0" err="1" smtClean="0"/>
              <a:t>Sr</a:t>
            </a:r>
            <a:r>
              <a:rPr lang="en-US" dirty="0" smtClean="0"/>
              <a:t> 15 section 088</a:t>
            </a:r>
            <a:br>
              <a:rPr lang="en-US" dirty="0" smtClean="0"/>
            </a:br>
            <a:r>
              <a:rPr lang="en-US" dirty="0" smtClean="0"/>
              <a:t>csvt southern section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49" y="2597608"/>
            <a:ext cx="4501559" cy="1421546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4836" y="4049488"/>
            <a:ext cx="8057071" cy="161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prstMaterial="powder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 i="0" cap="all" baseline="0">
                <a:ln w="12700">
                  <a:noFill/>
                </a:ln>
                <a:solidFill>
                  <a:schemeClr val="bg1"/>
                </a:solidFill>
                <a:effectLst>
                  <a:glow>
                    <a:schemeClr val="accent1">
                      <a:alpha val="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" pitchFamily="34" charset="0"/>
                <a:ea typeface="+mj-ea"/>
                <a:cs typeface="Segoe UI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sz="3200" kern="0" dirty="0" smtClean="0"/>
              <a:t>PUBLIC MEETING</a:t>
            </a:r>
          </a:p>
          <a:p>
            <a:r>
              <a:rPr lang="en-US" sz="2000" kern="0" dirty="0" smtClean="0"/>
              <a:t>June 16, 2015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41926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29185" y="1314450"/>
            <a:ext cx="5977216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•"/>
              <a:defRPr sz="2000" b="1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/>
              <a:t>DESIGN TEAM</a:t>
            </a:r>
          </a:p>
        </p:txBody>
      </p:sp>
      <p:pic>
        <p:nvPicPr>
          <p:cNvPr id="6" name="Picture 5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8473" y="1614637"/>
            <a:ext cx="3048190" cy="79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06" y="2828348"/>
            <a:ext cx="2231243" cy="5898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2059" y="4205000"/>
            <a:ext cx="1687149" cy="33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720" y="3848747"/>
            <a:ext cx="868680" cy="112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926" y="5520215"/>
            <a:ext cx="1983334" cy="3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918200"/>
            <a:ext cx="2828925" cy="93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315075" y="5918200"/>
            <a:ext cx="2828925" cy="93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0" y="5389673"/>
            <a:ext cx="1357950" cy="635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15" y="5486105"/>
            <a:ext cx="1947673" cy="4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1"/>
            <a:ext cx="8485633" cy="55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TYPICAL SECTION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1026" name="Picture 2" descr="C:\Users\rhummel\Downloads\SR 15 Sect 088 Road Detail-page-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5" b="18239"/>
          <a:stretch/>
        </p:blipFill>
        <p:spPr bwMode="auto">
          <a:xfrm>
            <a:off x="134470" y="2242868"/>
            <a:ext cx="8875059" cy="336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2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1"/>
            <a:ext cx="8485633" cy="55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CSVT QUICK FACTS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329184" y="1964269"/>
            <a:ext cx="8485633" cy="421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Char char="•"/>
              <a:defRPr sz="2000" b="1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ysClr val="windowText" lastClr="000000"/>
                </a:solidFill>
                <a:latin typeface="Segoe UI" pitchFamily="34" charset="0"/>
                <a:cs typeface="Segoe UI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0" kern="0" dirty="0" smtClean="0">
                <a:solidFill>
                  <a:srgbClr val="000000"/>
                </a:solidFill>
              </a:rPr>
              <a:t>7.2 Miles of New Roadway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b="0" kern="0" dirty="0">
              <a:solidFill>
                <a:srgbClr val="00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0" kern="0" dirty="0" smtClean="0">
                <a:solidFill>
                  <a:srgbClr val="000000"/>
                </a:solidFill>
              </a:rPr>
              <a:t>4.27 Million CY of Excavation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b="0" kern="0" dirty="0" smtClean="0">
              <a:solidFill>
                <a:srgbClr val="00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0" kern="0" dirty="0" smtClean="0">
                <a:solidFill>
                  <a:srgbClr val="000000"/>
                </a:solidFill>
              </a:rPr>
              <a:t>13 New Bridges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b="0" kern="0" dirty="0" smtClean="0">
              <a:solidFill>
                <a:srgbClr val="00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b="0" kern="0" dirty="0">
                <a:solidFill>
                  <a:srgbClr val="000000"/>
                </a:solidFill>
              </a:rPr>
              <a:t>319,000 SY of Pavement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b="0" kern="0" dirty="0" smtClean="0">
              <a:solidFill>
                <a:srgbClr val="000000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kern="0" dirty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kern="0" dirty="0" smtClean="0"/>
          </a:p>
          <a:p>
            <a:pPr>
              <a:buClrTx/>
              <a:buFont typeface="Wingdings" panose="05000000000000000000" pitchFamily="2" charset="2"/>
              <a:buChar char="Ø"/>
            </a:pPr>
            <a:endParaRPr lang="en-US" kern="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852542" y="1793843"/>
            <a:ext cx="2962276" cy="2278625"/>
            <a:chOff x="5852541" y="2657475"/>
            <a:chExt cx="2962276" cy="2303984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2541" y="2657475"/>
              <a:ext cx="2962275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ontent Placeholder 1"/>
            <p:cNvSpPr txBox="1">
              <a:spLocks/>
            </p:cNvSpPr>
            <p:nvPr/>
          </p:nvSpPr>
          <p:spPr bwMode="auto">
            <a:xfrm>
              <a:off x="5852541" y="4207926"/>
              <a:ext cx="2962276" cy="753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Char char="•"/>
                <a:defRPr sz="2000" b="1">
                  <a:solidFill>
                    <a:schemeClr val="tx1"/>
                  </a:solidFill>
                  <a:latin typeface="Segoe UI" pitchFamily="34" charset="0"/>
                  <a:ea typeface="+mn-ea"/>
                  <a:cs typeface="Segoe UI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§"/>
                <a:defRPr sz="180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ysClr val="windowText" lastClr="000000"/>
                  </a:solidFill>
                  <a:latin typeface="Segoe UI" pitchFamily="34" charset="0"/>
                  <a:cs typeface="Segoe UI" pitchFamily="34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ClrTx/>
                <a:buNone/>
              </a:pPr>
              <a:r>
                <a:rPr lang="en-US" b="0" kern="0" dirty="0" smtClean="0">
                  <a:solidFill>
                    <a:srgbClr val="000000"/>
                  </a:solidFill>
                </a:rPr>
                <a:t>Fill Beaver Stadium</a:t>
              </a:r>
            </a:p>
            <a:p>
              <a:pPr marL="0" indent="0" algn="ctr">
                <a:buClrTx/>
                <a:buNone/>
              </a:pPr>
              <a:r>
                <a:rPr lang="en-US" b="0" kern="0" dirty="0" smtClean="0">
                  <a:solidFill>
                    <a:srgbClr val="000000"/>
                  </a:solidFill>
                </a:rPr>
                <a:t>over 5 Times</a:t>
              </a:r>
            </a:p>
            <a:p>
              <a:pPr>
                <a:buClrTx/>
                <a:buFont typeface="Wingdings" panose="05000000000000000000" pitchFamily="2" charset="2"/>
                <a:buChar char="Ø"/>
              </a:pPr>
              <a:endParaRPr lang="en-US" kern="0" dirty="0" smtClean="0"/>
            </a:p>
          </p:txBody>
        </p:sp>
      </p:grpSp>
      <p:cxnSp>
        <p:nvCxnSpPr>
          <p:cNvPr id="7" name="Straight Arrow Connector 6"/>
          <p:cNvCxnSpPr/>
          <p:nvPr/>
        </p:nvCxnSpPr>
        <p:spPr>
          <a:xfrm>
            <a:off x="4209143" y="2917371"/>
            <a:ext cx="1915886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08914" y="4702630"/>
            <a:ext cx="264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Pave 50 football fields (plus endzones) </a:t>
            </a:r>
            <a:endParaRPr lang="en-US" sz="2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14058" y="4372651"/>
            <a:ext cx="2238484" cy="4606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32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1"/>
            <a:ext cx="8485633" cy="55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COUPLE OF NOTES BEFORE WE LOOK AT THE ALIGNMENT…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74356" y="1945499"/>
            <a:ext cx="757135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 major alignment changes anticipated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Design team currently looking at adjustments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Reasons for future adjustments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Embankment, excavation slopes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Minimizing impacts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Improving intersection/interchange efficiency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Making bridges more efficient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Unexpected conditions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Stormwater management development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6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1"/>
            <a:ext cx="8485633" cy="55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REVIEW OF CSVT SOUTHERN SECTION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60585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0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1"/>
            <a:ext cx="8485633" cy="552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INTERCHANGES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774357" y="1945499"/>
            <a:ext cx="4479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Selinsgrove Interchange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Route 61 Connector Interchange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Shamokin Dam Interchange</a:t>
            </a:r>
            <a:endParaRPr lang="en-US" sz="20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C:\Users\dhamlet\AppData\Local\Microsoft\Windows\Temporary Internet Files\Content.IE5\61FGA0UN\500px-Cloverleaf_interchange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431" y="3585029"/>
            <a:ext cx="2373076" cy="23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90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3972799" y="2430064"/>
            <a:ext cx="760596" cy="236838"/>
          </a:xfrm>
          <a:custGeom>
            <a:avLst/>
            <a:gdLst>
              <a:gd name="connsiteX0" fmla="*/ 0 w 736783"/>
              <a:gd name="connsiteY0" fmla="*/ 90418 h 215407"/>
              <a:gd name="connsiteX1" fmla="*/ 115123 w 736783"/>
              <a:gd name="connsiteY1" fmla="*/ 34501 h 215407"/>
              <a:gd name="connsiteX2" fmla="*/ 223667 w 736783"/>
              <a:gd name="connsiteY2" fmla="*/ 4898 h 215407"/>
              <a:gd name="connsiteX3" fmla="*/ 335500 w 736783"/>
              <a:gd name="connsiteY3" fmla="*/ 1609 h 215407"/>
              <a:gd name="connsiteX4" fmla="*/ 460490 w 736783"/>
              <a:gd name="connsiteY4" fmla="*/ 21344 h 215407"/>
              <a:gd name="connsiteX5" fmla="*/ 592058 w 736783"/>
              <a:gd name="connsiteY5" fmla="*/ 87128 h 215407"/>
              <a:gd name="connsiteX6" fmla="*/ 687445 w 736783"/>
              <a:gd name="connsiteY6" fmla="*/ 156202 h 215407"/>
              <a:gd name="connsiteX7" fmla="*/ 736783 w 736783"/>
              <a:gd name="connsiteY7" fmla="*/ 215407 h 215407"/>
              <a:gd name="connsiteX8" fmla="*/ 736783 w 736783"/>
              <a:gd name="connsiteY8" fmla="*/ 215407 h 215407"/>
              <a:gd name="connsiteX0" fmla="*/ 0 w 743927"/>
              <a:gd name="connsiteY0" fmla="*/ 97561 h 215407"/>
              <a:gd name="connsiteX1" fmla="*/ 122267 w 743927"/>
              <a:gd name="connsiteY1" fmla="*/ 34501 h 215407"/>
              <a:gd name="connsiteX2" fmla="*/ 230811 w 743927"/>
              <a:gd name="connsiteY2" fmla="*/ 4898 h 215407"/>
              <a:gd name="connsiteX3" fmla="*/ 342644 w 743927"/>
              <a:gd name="connsiteY3" fmla="*/ 1609 h 215407"/>
              <a:gd name="connsiteX4" fmla="*/ 467634 w 743927"/>
              <a:gd name="connsiteY4" fmla="*/ 21344 h 215407"/>
              <a:gd name="connsiteX5" fmla="*/ 599202 w 743927"/>
              <a:gd name="connsiteY5" fmla="*/ 87128 h 215407"/>
              <a:gd name="connsiteX6" fmla="*/ 694589 w 743927"/>
              <a:gd name="connsiteY6" fmla="*/ 156202 h 215407"/>
              <a:gd name="connsiteX7" fmla="*/ 743927 w 743927"/>
              <a:gd name="connsiteY7" fmla="*/ 215407 h 215407"/>
              <a:gd name="connsiteX8" fmla="*/ 743927 w 743927"/>
              <a:gd name="connsiteY8" fmla="*/ 215407 h 215407"/>
              <a:gd name="connsiteX0" fmla="*/ 0 w 760596"/>
              <a:gd name="connsiteY0" fmla="*/ 97561 h 236838"/>
              <a:gd name="connsiteX1" fmla="*/ 122267 w 760596"/>
              <a:gd name="connsiteY1" fmla="*/ 34501 h 236838"/>
              <a:gd name="connsiteX2" fmla="*/ 230811 w 760596"/>
              <a:gd name="connsiteY2" fmla="*/ 4898 h 236838"/>
              <a:gd name="connsiteX3" fmla="*/ 342644 w 760596"/>
              <a:gd name="connsiteY3" fmla="*/ 1609 h 236838"/>
              <a:gd name="connsiteX4" fmla="*/ 467634 w 760596"/>
              <a:gd name="connsiteY4" fmla="*/ 21344 h 236838"/>
              <a:gd name="connsiteX5" fmla="*/ 599202 w 760596"/>
              <a:gd name="connsiteY5" fmla="*/ 87128 h 236838"/>
              <a:gd name="connsiteX6" fmla="*/ 694589 w 760596"/>
              <a:gd name="connsiteY6" fmla="*/ 156202 h 236838"/>
              <a:gd name="connsiteX7" fmla="*/ 743927 w 760596"/>
              <a:gd name="connsiteY7" fmla="*/ 215407 h 236838"/>
              <a:gd name="connsiteX8" fmla="*/ 760596 w 760596"/>
              <a:gd name="connsiteY8" fmla="*/ 236838 h 236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0596" h="236838">
                <a:moveTo>
                  <a:pt x="0" y="97561"/>
                </a:moveTo>
                <a:cubicBezTo>
                  <a:pt x="38922" y="76729"/>
                  <a:pt x="83799" y="49945"/>
                  <a:pt x="122267" y="34501"/>
                </a:cubicBezTo>
                <a:cubicBezTo>
                  <a:pt x="160735" y="19057"/>
                  <a:pt x="194082" y="10380"/>
                  <a:pt x="230811" y="4898"/>
                </a:cubicBezTo>
                <a:cubicBezTo>
                  <a:pt x="267540" y="-584"/>
                  <a:pt x="303174" y="-1132"/>
                  <a:pt x="342644" y="1609"/>
                </a:cubicBezTo>
                <a:cubicBezTo>
                  <a:pt x="382114" y="4350"/>
                  <a:pt x="424874" y="7091"/>
                  <a:pt x="467634" y="21344"/>
                </a:cubicBezTo>
                <a:cubicBezTo>
                  <a:pt x="510394" y="35597"/>
                  <a:pt x="561376" y="64652"/>
                  <a:pt x="599202" y="87128"/>
                </a:cubicBezTo>
                <a:cubicBezTo>
                  <a:pt x="637028" y="109604"/>
                  <a:pt x="670468" y="134822"/>
                  <a:pt x="694589" y="156202"/>
                </a:cubicBezTo>
                <a:cubicBezTo>
                  <a:pt x="718710" y="177582"/>
                  <a:pt x="732926" y="201968"/>
                  <a:pt x="743927" y="215407"/>
                </a:cubicBezTo>
                <a:cubicBezTo>
                  <a:pt x="754928" y="228846"/>
                  <a:pt x="755040" y="229694"/>
                  <a:pt x="760596" y="236838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634176" y="2519490"/>
            <a:ext cx="346066" cy="1460452"/>
          </a:xfrm>
          <a:custGeom>
            <a:avLst/>
            <a:gdLst>
              <a:gd name="connsiteX0" fmla="*/ 23425 w 46449"/>
              <a:gd name="connsiteY0" fmla="*/ 990051 h 990051"/>
              <a:gd name="connsiteX1" fmla="*/ 30003 w 46449"/>
              <a:gd name="connsiteY1" fmla="*/ 914400 h 990051"/>
              <a:gd name="connsiteX2" fmla="*/ 23425 w 46449"/>
              <a:gd name="connsiteY2" fmla="*/ 838748 h 990051"/>
              <a:gd name="connsiteX3" fmla="*/ 13557 w 46449"/>
              <a:gd name="connsiteY3" fmla="*/ 572322 h 990051"/>
              <a:gd name="connsiteX4" fmla="*/ 401 w 46449"/>
              <a:gd name="connsiteY4" fmla="*/ 335499 h 990051"/>
              <a:gd name="connsiteX5" fmla="*/ 30003 w 46449"/>
              <a:gd name="connsiteY5" fmla="*/ 75651 h 990051"/>
              <a:gd name="connsiteX6" fmla="*/ 46449 w 46449"/>
              <a:gd name="connsiteY6" fmla="*/ 0 h 990051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309586 w 309586"/>
              <a:gd name="connsiteY6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230644 w 309586"/>
              <a:gd name="connsiteY6" fmla="*/ 134857 h 1460408"/>
              <a:gd name="connsiteX7" fmla="*/ 309586 w 309586"/>
              <a:gd name="connsiteY7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154992 w 309586"/>
              <a:gd name="connsiteY6" fmla="*/ 269715 h 1460408"/>
              <a:gd name="connsiteX7" fmla="*/ 230644 w 309586"/>
              <a:gd name="connsiteY7" fmla="*/ 134857 h 1460408"/>
              <a:gd name="connsiteX8" fmla="*/ 309586 w 309586"/>
              <a:gd name="connsiteY8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79341 w 309586"/>
              <a:gd name="connsiteY6" fmla="*/ 430886 h 1460408"/>
              <a:gd name="connsiteX7" fmla="*/ 154992 w 309586"/>
              <a:gd name="connsiteY7" fmla="*/ 269715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54992 w 309586"/>
              <a:gd name="connsiteY7" fmla="*/ 269715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54992 w 309586"/>
              <a:gd name="connsiteY7" fmla="*/ 269715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54992 w 309586"/>
              <a:gd name="connsiteY7" fmla="*/ 269715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54992 w 309586"/>
              <a:gd name="connsiteY7" fmla="*/ 269715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22100 w 309586"/>
              <a:gd name="connsiteY7" fmla="*/ 230244 h 1460408"/>
              <a:gd name="connsiteX8" fmla="*/ 230644 w 309586"/>
              <a:gd name="connsiteY8" fmla="*/ 134857 h 1460408"/>
              <a:gd name="connsiteX9" fmla="*/ 309586 w 309586"/>
              <a:gd name="connsiteY9" fmla="*/ 0 h 1460408"/>
              <a:gd name="connsiteX0" fmla="*/ 23425 w 309586"/>
              <a:gd name="connsiteY0" fmla="*/ 1460408 h 1460408"/>
              <a:gd name="connsiteX1" fmla="*/ 30003 w 309586"/>
              <a:gd name="connsiteY1" fmla="*/ 1384757 h 1460408"/>
              <a:gd name="connsiteX2" fmla="*/ 23425 w 309586"/>
              <a:gd name="connsiteY2" fmla="*/ 1309105 h 1460408"/>
              <a:gd name="connsiteX3" fmla="*/ 13557 w 309586"/>
              <a:gd name="connsiteY3" fmla="*/ 1042679 h 1460408"/>
              <a:gd name="connsiteX4" fmla="*/ 401 w 309586"/>
              <a:gd name="connsiteY4" fmla="*/ 805856 h 1460408"/>
              <a:gd name="connsiteX5" fmla="*/ 30003 w 309586"/>
              <a:gd name="connsiteY5" fmla="*/ 546008 h 1460408"/>
              <a:gd name="connsiteX6" fmla="*/ 53027 w 309586"/>
              <a:gd name="connsiteY6" fmla="*/ 424308 h 1460408"/>
              <a:gd name="connsiteX7" fmla="*/ 122100 w 309586"/>
              <a:gd name="connsiteY7" fmla="*/ 230244 h 1460408"/>
              <a:gd name="connsiteX8" fmla="*/ 201041 w 309586"/>
              <a:gd name="connsiteY8" fmla="*/ 105254 h 1460408"/>
              <a:gd name="connsiteX9" fmla="*/ 309586 w 309586"/>
              <a:gd name="connsiteY9" fmla="*/ 0 h 1460408"/>
              <a:gd name="connsiteX0" fmla="*/ 23425 w 339189"/>
              <a:gd name="connsiteY0" fmla="*/ 1476854 h 1476854"/>
              <a:gd name="connsiteX1" fmla="*/ 30003 w 339189"/>
              <a:gd name="connsiteY1" fmla="*/ 1401203 h 1476854"/>
              <a:gd name="connsiteX2" fmla="*/ 23425 w 339189"/>
              <a:gd name="connsiteY2" fmla="*/ 1325551 h 1476854"/>
              <a:gd name="connsiteX3" fmla="*/ 13557 w 339189"/>
              <a:gd name="connsiteY3" fmla="*/ 1059125 h 1476854"/>
              <a:gd name="connsiteX4" fmla="*/ 401 w 339189"/>
              <a:gd name="connsiteY4" fmla="*/ 822302 h 1476854"/>
              <a:gd name="connsiteX5" fmla="*/ 30003 w 339189"/>
              <a:gd name="connsiteY5" fmla="*/ 562454 h 1476854"/>
              <a:gd name="connsiteX6" fmla="*/ 53027 w 339189"/>
              <a:gd name="connsiteY6" fmla="*/ 440754 h 1476854"/>
              <a:gd name="connsiteX7" fmla="*/ 122100 w 339189"/>
              <a:gd name="connsiteY7" fmla="*/ 246690 h 1476854"/>
              <a:gd name="connsiteX8" fmla="*/ 201041 w 339189"/>
              <a:gd name="connsiteY8" fmla="*/ 121700 h 1476854"/>
              <a:gd name="connsiteX9" fmla="*/ 339189 w 339189"/>
              <a:gd name="connsiteY9" fmla="*/ 0 h 1476854"/>
              <a:gd name="connsiteX0" fmla="*/ 23425 w 339189"/>
              <a:gd name="connsiteY0" fmla="*/ 1476854 h 1476854"/>
              <a:gd name="connsiteX1" fmla="*/ 30003 w 339189"/>
              <a:gd name="connsiteY1" fmla="*/ 1401203 h 1476854"/>
              <a:gd name="connsiteX2" fmla="*/ 23425 w 339189"/>
              <a:gd name="connsiteY2" fmla="*/ 1325551 h 1476854"/>
              <a:gd name="connsiteX3" fmla="*/ 13557 w 339189"/>
              <a:gd name="connsiteY3" fmla="*/ 1059125 h 1476854"/>
              <a:gd name="connsiteX4" fmla="*/ 401 w 339189"/>
              <a:gd name="connsiteY4" fmla="*/ 822302 h 1476854"/>
              <a:gd name="connsiteX5" fmla="*/ 30003 w 339189"/>
              <a:gd name="connsiteY5" fmla="*/ 562454 h 1476854"/>
              <a:gd name="connsiteX6" fmla="*/ 53027 w 339189"/>
              <a:gd name="connsiteY6" fmla="*/ 440754 h 1476854"/>
              <a:gd name="connsiteX7" fmla="*/ 122100 w 339189"/>
              <a:gd name="connsiteY7" fmla="*/ 246690 h 1476854"/>
              <a:gd name="connsiteX8" fmla="*/ 201041 w 339189"/>
              <a:gd name="connsiteY8" fmla="*/ 121700 h 1476854"/>
              <a:gd name="connsiteX9" fmla="*/ 339189 w 339189"/>
              <a:gd name="connsiteY9" fmla="*/ 0 h 1476854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53027 w 355591"/>
              <a:gd name="connsiteY6" fmla="*/ 424352 h 1460452"/>
              <a:gd name="connsiteX7" fmla="*/ 122100 w 355591"/>
              <a:gd name="connsiteY7" fmla="*/ 230288 h 1460452"/>
              <a:gd name="connsiteX8" fmla="*/ 201041 w 355591"/>
              <a:gd name="connsiteY8" fmla="*/ 105298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53027 w 355591"/>
              <a:gd name="connsiteY6" fmla="*/ 424352 h 1460452"/>
              <a:gd name="connsiteX7" fmla="*/ 122100 w 355591"/>
              <a:gd name="connsiteY7" fmla="*/ 230288 h 1460452"/>
              <a:gd name="connsiteX8" fmla="*/ 225644 w 355591"/>
              <a:gd name="connsiteY8" fmla="*/ 113499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53027 w 355591"/>
              <a:gd name="connsiteY6" fmla="*/ 424352 h 1460452"/>
              <a:gd name="connsiteX7" fmla="*/ 122100 w 355591"/>
              <a:gd name="connsiteY7" fmla="*/ 230288 h 1460452"/>
              <a:gd name="connsiteX8" fmla="*/ 221544 w 355591"/>
              <a:gd name="connsiteY8" fmla="*/ 109398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53027 w 355591"/>
              <a:gd name="connsiteY6" fmla="*/ 424352 h 1460452"/>
              <a:gd name="connsiteX7" fmla="*/ 134401 w 355591"/>
              <a:gd name="connsiteY7" fmla="*/ 230288 h 1460452"/>
              <a:gd name="connsiteX8" fmla="*/ 221544 w 355591"/>
              <a:gd name="connsiteY8" fmla="*/ 109398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73529 w 355591"/>
              <a:gd name="connsiteY6" fmla="*/ 420252 h 1460452"/>
              <a:gd name="connsiteX7" fmla="*/ 134401 w 355591"/>
              <a:gd name="connsiteY7" fmla="*/ 230288 h 1460452"/>
              <a:gd name="connsiteX8" fmla="*/ 221544 w 355591"/>
              <a:gd name="connsiteY8" fmla="*/ 109398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65328 w 355591"/>
              <a:gd name="connsiteY6" fmla="*/ 403850 h 1460452"/>
              <a:gd name="connsiteX7" fmla="*/ 134401 w 355591"/>
              <a:gd name="connsiteY7" fmla="*/ 230288 h 1460452"/>
              <a:gd name="connsiteX8" fmla="*/ 221544 w 355591"/>
              <a:gd name="connsiteY8" fmla="*/ 109398 h 1460452"/>
              <a:gd name="connsiteX9" fmla="*/ 355591 w 355591"/>
              <a:gd name="connsiteY9" fmla="*/ 0 h 1460452"/>
              <a:gd name="connsiteX0" fmla="*/ 23425 w 355591"/>
              <a:gd name="connsiteY0" fmla="*/ 1460452 h 1460452"/>
              <a:gd name="connsiteX1" fmla="*/ 30003 w 355591"/>
              <a:gd name="connsiteY1" fmla="*/ 1384801 h 1460452"/>
              <a:gd name="connsiteX2" fmla="*/ 23425 w 355591"/>
              <a:gd name="connsiteY2" fmla="*/ 1309149 h 1460452"/>
              <a:gd name="connsiteX3" fmla="*/ 13557 w 355591"/>
              <a:gd name="connsiteY3" fmla="*/ 1042723 h 1460452"/>
              <a:gd name="connsiteX4" fmla="*/ 401 w 355591"/>
              <a:gd name="connsiteY4" fmla="*/ 805900 h 1460452"/>
              <a:gd name="connsiteX5" fmla="*/ 30003 w 355591"/>
              <a:gd name="connsiteY5" fmla="*/ 546052 h 1460452"/>
              <a:gd name="connsiteX6" fmla="*/ 65328 w 355591"/>
              <a:gd name="connsiteY6" fmla="*/ 403850 h 1460452"/>
              <a:gd name="connsiteX7" fmla="*/ 134401 w 355591"/>
              <a:gd name="connsiteY7" fmla="*/ 230288 h 1460452"/>
              <a:gd name="connsiteX8" fmla="*/ 221544 w 355591"/>
              <a:gd name="connsiteY8" fmla="*/ 109398 h 1460452"/>
              <a:gd name="connsiteX9" fmla="*/ 355591 w 355591"/>
              <a:gd name="connsiteY9" fmla="*/ 0 h 1460452"/>
              <a:gd name="connsiteX0" fmla="*/ 23425 w 346066"/>
              <a:gd name="connsiteY0" fmla="*/ 1465214 h 1465214"/>
              <a:gd name="connsiteX1" fmla="*/ 30003 w 346066"/>
              <a:gd name="connsiteY1" fmla="*/ 1389563 h 1465214"/>
              <a:gd name="connsiteX2" fmla="*/ 23425 w 346066"/>
              <a:gd name="connsiteY2" fmla="*/ 1313911 h 1465214"/>
              <a:gd name="connsiteX3" fmla="*/ 13557 w 346066"/>
              <a:gd name="connsiteY3" fmla="*/ 1047485 h 1465214"/>
              <a:gd name="connsiteX4" fmla="*/ 401 w 346066"/>
              <a:gd name="connsiteY4" fmla="*/ 810662 h 1465214"/>
              <a:gd name="connsiteX5" fmla="*/ 30003 w 346066"/>
              <a:gd name="connsiteY5" fmla="*/ 550814 h 1465214"/>
              <a:gd name="connsiteX6" fmla="*/ 65328 w 346066"/>
              <a:gd name="connsiteY6" fmla="*/ 408612 h 1465214"/>
              <a:gd name="connsiteX7" fmla="*/ 134401 w 346066"/>
              <a:gd name="connsiteY7" fmla="*/ 235050 h 1465214"/>
              <a:gd name="connsiteX8" fmla="*/ 221544 w 346066"/>
              <a:gd name="connsiteY8" fmla="*/ 114160 h 1465214"/>
              <a:gd name="connsiteX9" fmla="*/ 346066 w 346066"/>
              <a:gd name="connsiteY9" fmla="*/ 0 h 1465214"/>
              <a:gd name="connsiteX0" fmla="*/ 23425 w 343685"/>
              <a:gd name="connsiteY0" fmla="*/ 1455689 h 1455689"/>
              <a:gd name="connsiteX1" fmla="*/ 30003 w 343685"/>
              <a:gd name="connsiteY1" fmla="*/ 1380038 h 1455689"/>
              <a:gd name="connsiteX2" fmla="*/ 23425 w 343685"/>
              <a:gd name="connsiteY2" fmla="*/ 1304386 h 1455689"/>
              <a:gd name="connsiteX3" fmla="*/ 13557 w 343685"/>
              <a:gd name="connsiteY3" fmla="*/ 1037960 h 1455689"/>
              <a:gd name="connsiteX4" fmla="*/ 401 w 343685"/>
              <a:gd name="connsiteY4" fmla="*/ 801137 h 1455689"/>
              <a:gd name="connsiteX5" fmla="*/ 30003 w 343685"/>
              <a:gd name="connsiteY5" fmla="*/ 541289 h 1455689"/>
              <a:gd name="connsiteX6" fmla="*/ 65328 w 343685"/>
              <a:gd name="connsiteY6" fmla="*/ 399087 h 1455689"/>
              <a:gd name="connsiteX7" fmla="*/ 134401 w 343685"/>
              <a:gd name="connsiteY7" fmla="*/ 225525 h 1455689"/>
              <a:gd name="connsiteX8" fmla="*/ 221544 w 343685"/>
              <a:gd name="connsiteY8" fmla="*/ 104635 h 1455689"/>
              <a:gd name="connsiteX9" fmla="*/ 343685 w 343685"/>
              <a:gd name="connsiteY9" fmla="*/ 0 h 1455689"/>
              <a:gd name="connsiteX0" fmla="*/ 23425 w 336541"/>
              <a:gd name="connsiteY0" fmla="*/ 1458070 h 1458070"/>
              <a:gd name="connsiteX1" fmla="*/ 30003 w 336541"/>
              <a:gd name="connsiteY1" fmla="*/ 1382419 h 1458070"/>
              <a:gd name="connsiteX2" fmla="*/ 23425 w 336541"/>
              <a:gd name="connsiteY2" fmla="*/ 1306767 h 1458070"/>
              <a:gd name="connsiteX3" fmla="*/ 13557 w 336541"/>
              <a:gd name="connsiteY3" fmla="*/ 1040341 h 1458070"/>
              <a:gd name="connsiteX4" fmla="*/ 401 w 336541"/>
              <a:gd name="connsiteY4" fmla="*/ 803518 h 1458070"/>
              <a:gd name="connsiteX5" fmla="*/ 30003 w 336541"/>
              <a:gd name="connsiteY5" fmla="*/ 543670 h 1458070"/>
              <a:gd name="connsiteX6" fmla="*/ 65328 w 336541"/>
              <a:gd name="connsiteY6" fmla="*/ 401468 h 1458070"/>
              <a:gd name="connsiteX7" fmla="*/ 134401 w 336541"/>
              <a:gd name="connsiteY7" fmla="*/ 227906 h 1458070"/>
              <a:gd name="connsiteX8" fmla="*/ 221544 w 336541"/>
              <a:gd name="connsiteY8" fmla="*/ 107016 h 1458070"/>
              <a:gd name="connsiteX9" fmla="*/ 336541 w 336541"/>
              <a:gd name="connsiteY9" fmla="*/ 0 h 1458070"/>
              <a:gd name="connsiteX0" fmla="*/ 23425 w 346066"/>
              <a:gd name="connsiteY0" fmla="*/ 1460452 h 1460452"/>
              <a:gd name="connsiteX1" fmla="*/ 30003 w 346066"/>
              <a:gd name="connsiteY1" fmla="*/ 1384801 h 1460452"/>
              <a:gd name="connsiteX2" fmla="*/ 23425 w 346066"/>
              <a:gd name="connsiteY2" fmla="*/ 1309149 h 1460452"/>
              <a:gd name="connsiteX3" fmla="*/ 13557 w 346066"/>
              <a:gd name="connsiteY3" fmla="*/ 1042723 h 1460452"/>
              <a:gd name="connsiteX4" fmla="*/ 401 w 346066"/>
              <a:gd name="connsiteY4" fmla="*/ 805900 h 1460452"/>
              <a:gd name="connsiteX5" fmla="*/ 30003 w 346066"/>
              <a:gd name="connsiteY5" fmla="*/ 546052 h 1460452"/>
              <a:gd name="connsiteX6" fmla="*/ 65328 w 346066"/>
              <a:gd name="connsiteY6" fmla="*/ 403850 h 1460452"/>
              <a:gd name="connsiteX7" fmla="*/ 134401 w 346066"/>
              <a:gd name="connsiteY7" fmla="*/ 230288 h 1460452"/>
              <a:gd name="connsiteX8" fmla="*/ 221544 w 346066"/>
              <a:gd name="connsiteY8" fmla="*/ 109398 h 1460452"/>
              <a:gd name="connsiteX9" fmla="*/ 346066 w 346066"/>
              <a:gd name="connsiteY9" fmla="*/ 0 h 146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6066" h="1460452">
                <a:moveTo>
                  <a:pt x="23425" y="1460452"/>
                </a:moveTo>
                <a:cubicBezTo>
                  <a:pt x="26714" y="1435235"/>
                  <a:pt x="30003" y="1410018"/>
                  <a:pt x="30003" y="1384801"/>
                </a:cubicBezTo>
                <a:cubicBezTo>
                  <a:pt x="30003" y="1359584"/>
                  <a:pt x="26166" y="1366162"/>
                  <a:pt x="23425" y="1309149"/>
                </a:cubicBezTo>
                <a:cubicBezTo>
                  <a:pt x="20684" y="1252136"/>
                  <a:pt x="17394" y="1126598"/>
                  <a:pt x="13557" y="1042723"/>
                </a:cubicBezTo>
                <a:cubicBezTo>
                  <a:pt x="9720" y="958848"/>
                  <a:pt x="-2340" y="888678"/>
                  <a:pt x="401" y="805900"/>
                </a:cubicBezTo>
                <a:cubicBezTo>
                  <a:pt x="3142" y="723122"/>
                  <a:pt x="19182" y="613060"/>
                  <a:pt x="30003" y="546052"/>
                </a:cubicBezTo>
                <a:cubicBezTo>
                  <a:pt x="40824" y="479044"/>
                  <a:pt x="41208" y="463056"/>
                  <a:pt x="65328" y="403850"/>
                </a:cubicBezTo>
                <a:cubicBezTo>
                  <a:pt x="112473" y="249257"/>
                  <a:pt x="108365" y="279363"/>
                  <a:pt x="134401" y="230288"/>
                </a:cubicBezTo>
                <a:cubicBezTo>
                  <a:pt x="160437" y="181213"/>
                  <a:pt x="195778" y="154351"/>
                  <a:pt x="221544" y="109398"/>
                </a:cubicBezTo>
                <a:cubicBezTo>
                  <a:pt x="300989" y="22498"/>
                  <a:pt x="332909" y="22476"/>
                  <a:pt x="346066" y="0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3723789" y="2544860"/>
            <a:ext cx="225633" cy="834761"/>
          </a:xfrm>
          <a:custGeom>
            <a:avLst/>
            <a:gdLst>
              <a:gd name="connsiteX0" fmla="*/ 106921 w 220306"/>
              <a:gd name="connsiteY0" fmla="*/ 852220 h 852220"/>
              <a:gd name="connsiteX1" fmla="*/ 52057 w 220306"/>
              <a:gd name="connsiteY1" fmla="*/ 724204 h 852220"/>
              <a:gd name="connsiteX2" fmla="*/ 11823 w 220306"/>
              <a:gd name="connsiteY2" fmla="*/ 599846 h 852220"/>
              <a:gd name="connsiteX3" fmla="*/ 850 w 220306"/>
              <a:gd name="connsiteY3" fmla="*/ 427939 h 852220"/>
              <a:gd name="connsiteX4" fmla="*/ 30111 w 220306"/>
              <a:gd name="connsiteY4" fmla="*/ 245059 h 852220"/>
              <a:gd name="connsiteX5" fmla="*/ 110578 w 220306"/>
              <a:gd name="connsiteY5" fmla="*/ 109728 h 852220"/>
              <a:gd name="connsiteX6" fmla="*/ 220306 w 220306"/>
              <a:gd name="connsiteY6" fmla="*/ 0 h 852220"/>
              <a:gd name="connsiteX0" fmla="*/ 106272 w 219657"/>
              <a:gd name="connsiteY0" fmla="*/ 852220 h 852220"/>
              <a:gd name="connsiteX1" fmla="*/ 51408 w 219657"/>
              <a:gd name="connsiteY1" fmla="*/ 724204 h 852220"/>
              <a:gd name="connsiteX2" fmla="*/ 18318 w 219657"/>
              <a:gd name="connsiteY2" fmla="*/ 599846 h 852220"/>
              <a:gd name="connsiteX3" fmla="*/ 201 w 219657"/>
              <a:gd name="connsiteY3" fmla="*/ 427939 h 852220"/>
              <a:gd name="connsiteX4" fmla="*/ 29462 w 219657"/>
              <a:gd name="connsiteY4" fmla="*/ 245059 h 852220"/>
              <a:gd name="connsiteX5" fmla="*/ 109929 w 219657"/>
              <a:gd name="connsiteY5" fmla="*/ 109728 h 852220"/>
              <a:gd name="connsiteX6" fmla="*/ 219657 w 219657"/>
              <a:gd name="connsiteY6" fmla="*/ 0 h 852220"/>
              <a:gd name="connsiteX0" fmla="*/ 101596 w 214981"/>
              <a:gd name="connsiteY0" fmla="*/ 852220 h 852220"/>
              <a:gd name="connsiteX1" fmla="*/ 46732 w 214981"/>
              <a:gd name="connsiteY1" fmla="*/ 724204 h 852220"/>
              <a:gd name="connsiteX2" fmla="*/ 13642 w 214981"/>
              <a:gd name="connsiteY2" fmla="*/ 599846 h 852220"/>
              <a:gd name="connsiteX3" fmla="*/ 287 w 214981"/>
              <a:gd name="connsiteY3" fmla="*/ 425558 h 852220"/>
              <a:gd name="connsiteX4" fmla="*/ 24786 w 214981"/>
              <a:gd name="connsiteY4" fmla="*/ 245059 h 852220"/>
              <a:gd name="connsiteX5" fmla="*/ 105253 w 214981"/>
              <a:gd name="connsiteY5" fmla="*/ 109728 h 852220"/>
              <a:gd name="connsiteX6" fmla="*/ 214981 w 214981"/>
              <a:gd name="connsiteY6" fmla="*/ 0 h 852220"/>
              <a:gd name="connsiteX0" fmla="*/ 102061 w 215446"/>
              <a:gd name="connsiteY0" fmla="*/ 852220 h 852220"/>
              <a:gd name="connsiteX1" fmla="*/ 47197 w 215446"/>
              <a:gd name="connsiteY1" fmla="*/ 724204 h 852220"/>
              <a:gd name="connsiteX2" fmla="*/ 14107 w 215446"/>
              <a:gd name="connsiteY2" fmla="*/ 599846 h 852220"/>
              <a:gd name="connsiteX3" fmla="*/ 752 w 215446"/>
              <a:gd name="connsiteY3" fmla="*/ 425558 h 852220"/>
              <a:gd name="connsiteX4" fmla="*/ 34776 w 215446"/>
              <a:gd name="connsiteY4" fmla="*/ 240297 h 852220"/>
              <a:gd name="connsiteX5" fmla="*/ 105718 w 215446"/>
              <a:gd name="connsiteY5" fmla="*/ 109728 h 852220"/>
              <a:gd name="connsiteX6" fmla="*/ 215446 w 215446"/>
              <a:gd name="connsiteY6" fmla="*/ 0 h 852220"/>
              <a:gd name="connsiteX0" fmla="*/ 102061 w 224971"/>
              <a:gd name="connsiteY0" fmla="*/ 859363 h 859363"/>
              <a:gd name="connsiteX1" fmla="*/ 47197 w 224971"/>
              <a:gd name="connsiteY1" fmla="*/ 731347 h 859363"/>
              <a:gd name="connsiteX2" fmla="*/ 14107 w 224971"/>
              <a:gd name="connsiteY2" fmla="*/ 606989 h 859363"/>
              <a:gd name="connsiteX3" fmla="*/ 752 w 224971"/>
              <a:gd name="connsiteY3" fmla="*/ 432701 h 859363"/>
              <a:gd name="connsiteX4" fmla="*/ 34776 w 224971"/>
              <a:gd name="connsiteY4" fmla="*/ 247440 h 859363"/>
              <a:gd name="connsiteX5" fmla="*/ 105718 w 224971"/>
              <a:gd name="connsiteY5" fmla="*/ 116871 h 859363"/>
              <a:gd name="connsiteX6" fmla="*/ 224971 w 224971"/>
              <a:gd name="connsiteY6" fmla="*/ 0 h 859363"/>
              <a:gd name="connsiteX0" fmla="*/ 102061 w 224971"/>
              <a:gd name="connsiteY0" fmla="*/ 859363 h 859363"/>
              <a:gd name="connsiteX1" fmla="*/ 47197 w 224971"/>
              <a:gd name="connsiteY1" fmla="*/ 731347 h 859363"/>
              <a:gd name="connsiteX2" fmla="*/ 14107 w 224971"/>
              <a:gd name="connsiteY2" fmla="*/ 606989 h 859363"/>
              <a:gd name="connsiteX3" fmla="*/ 752 w 224971"/>
              <a:gd name="connsiteY3" fmla="*/ 432701 h 859363"/>
              <a:gd name="connsiteX4" fmla="*/ 34776 w 224971"/>
              <a:gd name="connsiteY4" fmla="*/ 247440 h 859363"/>
              <a:gd name="connsiteX5" fmla="*/ 109819 w 224971"/>
              <a:gd name="connsiteY5" fmla="*/ 125072 h 859363"/>
              <a:gd name="connsiteX6" fmla="*/ 224971 w 224971"/>
              <a:gd name="connsiteY6" fmla="*/ 0 h 859363"/>
              <a:gd name="connsiteX0" fmla="*/ 102061 w 233172"/>
              <a:gd name="connsiteY0" fmla="*/ 838861 h 838861"/>
              <a:gd name="connsiteX1" fmla="*/ 47197 w 233172"/>
              <a:gd name="connsiteY1" fmla="*/ 710845 h 838861"/>
              <a:gd name="connsiteX2" fmla="*/ 14107 w 233172"/>
              <a:gd name="connsiteY2" fmla="*/ 586487 h 838861"/>
              <a:gd name="connsiteX3" fmla="*/ 752 w 233172"/>
              <a:gd name="connsiteY3" fmla="*/ 412199 h 838861"/>
              <a:gd name="connsiteX4" fmla="*/ 34776 w 233172"/>
              <a:gd name="connsiteY4" fmla="*/ 226938 h 838861"/>
              <a:gd name="connsiteX5" fmla="*/ 109819 w 233172"/>
              <a:gd name="connsiteY5" fmla="*/ 104570 h 838861"/>
              <a:gd name="connsiteX6" fmla="*/ 233172 w 233172"/>
              <a:gd name="connsiteY6" fmla="*/ 0 h 838861"/>
              <a:gd name="connsiteX0" fmla="*/ 102061 w 233172"/>
              <a:gd name="connsiteY0" fmla="*/ 838861 h 838861"/>
              <a:gd name="connsiteX1" fmla="*/ 47197 w 233172"/>
              <a:gd name="connsiteY1" fmla="*/ 710845 h 838861"/>
              <a:gd name="connsiteX2" fmla="*/ 14107 w 233172"/>
              <a:gd name="connsiteY2" fmla="*/ 586487 h 838861"/>
              <a:gd name="connsiteX3" fmla="*/ 752 w 233172"/>
              <a:gd name="connsiteY3" fmla="*/ 412199 h 838861"/>
              <a:gd name="connsiteX4" fmla="*/ 34776 w 233172"/>
              <a:gd name="connsiteY4" fmla="*/ 226938 h 838861"/>
              <a:gd name="connsiteX5" fmla="*/ 109819 w 233172"/>
              <a:gd name="connsiteY5" fmla="*/ 104570 h 838861"/>
              <a:gd name="connsiteX6" fmla="*/ 233172 w 233172"/>
              <a:gd name="connsiteY6" fmla="*/ 0 h 838861"/>
              <a:gd name="connsiteX0" fmla="*/ 102061 w 233172"/>
              <a:gd name="connsiteY0" fmla="*/ 838861 h 838861"/>
              <a:gd name="connsiteX1" fmla="*/ 47197 w 233172"/>
              <a:gd name="connsiteY1" fmla="*/ 710845 h 838861"/>
              <a:gd name="connsiteX2" fmla="*/ 14107 w 233172"/>
              <a:gd name="connsiteY2" fmla="*/ 586487 h 838861"/>
              <a:gd name="connsiteX3" fmla="*/ 752 w 233172"/>
              <a:gd name="connsiteY3" fmla="*/ 412199 h 838861"/>
              <a:gd name="connsiteX4" fmla="*/ 34776 w 233172"/>
              <a:gd name="connsiteY4" fmla="*/ 226938 h 838861"/>
              <a:gd name="connsiteX5" fmla="*/ 109819 w 233172"/>
              <a:gd name="connsiteY5" fmla="*/ 104570 h 838861"/>
              <a:gd name="connsiteX6" fmla="*/ 233172 w 233172"/>
              <a:gd name="connsiteY6" fmla="*/ 0 h 838861"/>
              <a:gd name="connsiteX0" fmla="*/ 102061 w 233172"/>
              <a:gd name="connsiteY0" fmla="*/ 838861 h 838861"/>
              <a:gd name="connsiteX1" fmla="*/ 47197 w 233172"/>
              <a:gd name="connsiteY1" fmla="*/ 710845 h 838861"/>
              <a:gd name="connsiteX2" fmla="*/ 14107 w 233172"/>
              <a:gd name="connsiteY2" fmla="*/ 586487 h 838861"/>
              <a:gd name="connsiteX3" fmla="*/ 752 w 233172"/>
              <a:gd name="connsiteY3" fmla="*/ 412199 h 838861"/>
              <a:gd name="connsiteX4" fmla="*/ 34776 w 233172"/>
              <a:gd name="connsiteY4" fmla="*/ 226938 h 838861"/>
              <a:gd name="connsiteX5" fmla="*/ 105719 w 233172"/>
              <a:gd name="connsiteY5" fmla="*/ 120971 h 838861"/>
              <a:gd name="connsiteX6" fmla="*/ 233172 w 233172"/>
              <a:gd name="connsiteY6" fmla="*/ 0 h 838861"/>
              <a:gd name="connsiteX0" fmla="*/ 102061 w 233172"/>
              <a:gd name="connsiteY0" fmla="*/ 838861 h 838861"/>
              <a:gd name="connsiteX1" fmla="*/ 47197 w 233172"/>
              <a:gd name="connsiteY1" fmla="*/ 710845 h 838861"/>
              <a:gd name="connsiteX2" fmla="*/ 14107 w 233172"/>
              <a:gd name="connsiteY2" fmla="*/ 586487 h 838861"/>
              <a:gd name="connsiteX3" fmla="*/ 752 w 233172"/>
              <a:gd name="connsiteY3" fmla="*/ 412199 h 838861"/>
              <a:gd name="connsiteX4" fmla="*/ 34776 w 233172"/>
              <a:gd name="connsiteY4" fmla="*/ 226938 h 838861"/>
              <a:gd name="connsiteX5" fmla="*/ 101619 w 233172"/>
              <a:gd name="connsiteY5" fmla="*/ 116870 h 838861"/>
              <a:gd name="connsiteX6" fmla="*/ 233172 w 233172"/>
              <a:gd name="connsiteY6" fmla="*/ 0 h 838861"/>
              <a:gd name="connsiteX0" fmla="*/ 102061 w 220871"/>
              <a:gd name="connsiteY0" fmla="*/ 834761 h 834761"/>
              <a:gd name="connsiteX1" fmla="*/ 47197 w 220871"/>
              <a:gd name="connsiteY1" fmla="*/ 706745 h 834761"/>
              <a:gd name="connsiteX2" fmla="*/ 14107 w 220871"/>
              <a:gd name="connsiteY2" fmla="*/ 582387 h 834761"/>
              <a:gd name="connsiteX3" fmla="*/ 752 w 220871"/>
              <a:gd name="connsiteY3" fmla="*/ 408099 h 834761"/>
              <a:gd name="connsiteX4" fmla="*/ 34776 w 220871"/>
              <a:gd name="connsiteY4" fmla="*/ 222838 h 834761"/>
              <a:gd name="connsiteX5" fmla="*/ 101619 w 220871"/>
              <a:gd name="connsiteY5" fmla="*/ 112770 h 834761"/>
              <a:gd name="connsiteX6" fmla="*/ 220871 w 220871"/>
              <a:gd name="connsiteY6" fmla="*/ 0 h 834761"/>
              <a:gd name="connsiteX0" fmla="*/ 102061 w 220871"/>
              <a:gd name="connsiteY0" fmla="*/ 834761 h 834761"/>
              <a:gd name="connsiteX1" fmla="*/ 47197 w 220871"/>
              <a:gd name="connsiteY1" fmla="*/ 706745 h 834761"/>
              <a:gd name="connsiteX2" fmla="*/ 14107 w 220871"/>
              <a:gd name="connsiteY2" fmla="*/ 582387 h 834761"/>
              <a:gd name="connsiteX3" fmla="*/ 752 w 220871"/>
              <a:gd name="connsiteY3" fmla="*/ 408099 h 834761"/>
              <a:gd name="connsiteX4" fmla="*/ 34776 w 220871"/>
              <a:gd name="connsiteY4" fmla="*/ 222838 h 834761"/>
              <a:gd name="connsiteX5" fmla="*/ 105719 w 220871"/>
              <a:gd name="connsiteY5" fmla="*/ 108669 h 834761"/>
              <a:gd name="connsiteX6" fmla="*/ 220871 w 220871"/>
              <a:gd name="connsiteY6" fmla="*/ 0 h 834761"/>
              <a:gd name="connsiteX0" fmla="*/ 102061 w 220871"/>
              <a:gd name="connsiteY0" fmla="*/ 834761 h 834761"/>
              <a:gd name="connsiteX1" fmla="*/ 47197 w 220871"/>
              <a:gd name="connsiteY1" fmla="*/ 706745 h 834761"/>
              <a:gd name="connsiteX2" fmla="*/ 14107 w 220871"/>
              <a:gd name="connsiteY2" fmla="*/ 582387 h 834761"/>
              <a:gd name="connsiteX3" fmla="*/ 752 w 220871"/>
              <a:gd name="connsiteY3" fmla="*/ 408099 h 834761"/>
              <a:gd name="connsiteX4" fmla="*/ 34776 w 220871"/>
              <a:gd name="connsiteY4" fmla="*/ 222838 h 834761"/>
              <a:gd name="connsiteX5" fmla="*/ 105719 w 220871"/>
              <a:gd name="connsiteY5" fmla="*/ 112770 h 834761"/>
              <a:gd name="connsiteX6" fmla="*/ 220871 w 220871"/>
              <a:gd name="connsiteY6" fmla="*/ 0 h 834761"/>
              <a:gd name="connsiteX0" fmla="*/ 102061 w 218490"/>
              <a:gd name="connsiteY0" fmla="*/ 827617 h 827617"/>
              <a:gd name="connsiteX1" fmla="*/ 47197 w 218490"/>
              <a:gd name="connsiteY1" fmla="*/ 699601 h 827617"/>
              <a:gd name="connsiteX2" fmla="*/ 14107 w 218490"/>
              <a:gd name="connsiteY2" fmla="*/ 575243 h 827617"/>
              <a:gd name="connsiteX3" fmla="*/ 752 w 218490"/>
              <a:gd name="connsiteY3" fmla="*/ 400955 h 827617"/>
              <a:gd name="connsiteX4" fmla="*/ 34776 w 218490"/>
              <a:gd name="connsiteY4" fmla="*/ 215694 h 827617"/>
              <a:gd name="connsiteX5" fmla="*/ 105719 w 218490"/>
              <a:gd name="connsiteY5" fmla="*/ 105626 h 827617"/>
              <a:gd name="connsiteX6" fmla="*/ 218490 w 218490"/>
              <a:gd name="connsiteY6" fmla="*/ 0 h 827617"/>
              <a:gd name="connsiteX0" fmla="*/ 102061 w 225633"/>
              <a:gd name="connsiteY0" fmla="*/ 834761 h 834761"/>
              <a:gd name="connsiteX1" fmla="*/ 47197 w 225633"/>
              <a:gd name="connsiteY1" fmla="*/ 706745 h 834761"/>
              <a:gd name="connsiteX2" fmla="*/ 14107 w 225633"/>
              <a:gd name="connsiteY2" fmla="*/ 582387 h 834761"/>
              <a:gd name="connsiteX3" fmla="*/ 752 w 225633"/>
              <a:gd name="connsiteY3" fmla="*/ 408099 h 834761"/>
              <a:gd name="connsiteX4" fmla="*/ 34776 w 225633"/>
              <a:gd name="connsiteY4" fmla="*/ 222838 h 834761"/>
              <a:gd name="connsiteX5" fmla="*/ 105719 w 225633"/>
              <a:gd name="connsiteY5" fmla="*/ 112770 h 834761"/>
              <a:gd name="connsiteX6" fmla="*/ 225633 w 225633"/>
              <a:gd name="connsiteY6" fmla="*/ 0 h 83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633" h="834761">
                <a:moveTo>
                  <a:pt x="102061" y="834761"/>
                </a:moveTo>
                <a:cubicBezTo>
                  <a:pt x="82554" y="791784"/>
                  <a:pt x="61856" y="748807"/>
                  <a:pt x="47197" y="706745"/>
                </a:cubicBezTo>
                <a:cubicBezTo>
                  <a:pt x="32538" y="664683"/>
                  <a:pt x="21848" y="632161"/>
                  <a:pt x="14107" y="582387"/>
                </a:cubicBezTo>
                <a:cubicBezTo>
                  <a:pt x="6366" y="532613"/>
                  <a:pt x="-2693" y="468024"/>
                  <a:pt x="752" y="408099"/>
                </a:cubicBezTo>
                <a:cubicBezTo>
                  <a:pt x="4197" y="348174"/>
                  <a:pt x="17282" y="272059"/>
                  <a:pt x="34776" y="222838"/>
                </a:cubicBezTo>
                <a:cubicBezTo>
                  <a:pt x="52270" y="173617"/>
                  <a:pt x="86321" y="154010"/>
                  <a:pt x="105719" y="112770"/>
                </a:cubicBezTo>
                <a:cubicBezTo>
                  <a:pt x="149719" y="71530"/>
                  <a:pt x="186618" y="34442"/>
                  <a:pt x="225633" y="0"/>
                </a:cubicBezTo>
              </a:path>
            </a:pathLst>
          </a:custGeom>
          <a:noFill/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 29"/>
          <p:cNvSpPr/>
          <p:nvPr/>
        </p:nvSpPr>
        <p:spPr>
          <a:xfrm>
            <a:off x="3945195" y="2431326"/>
            <a:ext cx="699536" cy="143605"/>
          </a:xfrm>
          <a:custGeom>
            <a:avLst/>
            <a:gdLst>
              <a:gd name="connsiteX0" fmla="*/ 0 w 713729"/>
              <a:gd name="connsiteY0" fmla="*/ 115282 h 131985"/>
              <a:gd name="connsiteX1" fmla="*/ 80467 w 713729"/>
              <a:gd name="connsiteY1" fmla="*/ 60418 h 131985"/>
              <a:gd name="connsiteX2" fmla="*/ 234086 w 713729"/>
              <a:gd name="connsiteY2" fmla="*/ 9212 h 131985"/>
              <a:gd name="connsiteX3" fmla="*/ 398678 w 713729"/>
              <a:gd name="connsiteY3" fmla="*/ 1896 h 131985"/>
              <a:gd name="connsiteX4" fmla="*/ 544982 w 713729"/>
              <a:gd name="connsiteY4" fmla="*/ 31157 h 131985"/>
              <a:gd name="connsiteX5" fmla="*/ 687629 w 713729"/>
              <a:gd name="connsiteY5" fmla="*/ 118940 h 131985"/>
              <a:gd name="connsiteX6" fmla="*/ 713232 w 713729"/>
              <a:gd name="connsiteY6" fmla="*/ 129912 h 131985"/>
              <a:gd name="connsiteX0" fmla="*/ 0 w 717357"/>
              <a:gd name="connsiteY0" fmla="*/ 115282 h 136883"/>
              <a:gd name="connsiteX1" fmla="*/ 80467 w 717357"/>
              <a:gd name="connsiteY1" fmla="*/ 60418 h 136883"/>
              <a:gd name="connsiteX2" fmla="*/ 234086 w 717357"/>
              <a:gd name="connsiteY2" fmla="*/ 9212 h 136883"/>
              <a:gd name="connsiteX3" fmla="*/ 398678 w 717357"/>
              <a:gd name="connsiteY3" fmla="*/ 1896 h 136883"/>
              <a:gd name="connsiteX4" fmla="*/ 544982 w 717357"/>
              <a:gd name="connsiteY4" fmla="*/ 31157 h 136883"/>
              <a:gd name="connsiteX5" fmla="*/ 699536 w 717357"/>
              <a:gd name="connsiteY5" fmla="*/ 128465 h 136883"/>
              <a:gd name="connsiteX6" fmla="*/ 713232 w 717357"/>
              <a:gd name="connsiteY6" fmla="*/ 129912 h 136883"/>
              <a:gd name="connsiteX0" fmla="*/ 0 w 714956"/>
              <a:gd name="connsiteY0" fmla="*/ 115282 h 140021"/>
              <a:gd name="connsiteX1" fmla="*/ 80467 w 714956"/>
              <a:gd name="connsiteY1" fmla="*/ 60418 h 140021"/>
              <a:gd name="connsiteX2" fmla="*/ 234086 w 714956"/>
              <a:gd name="connsiteY2" fmla="*/ 9212 h 140021"/>
              <a:gd name="connsiteX3" fmla="*/ 398678 w 714956"/>
              <a:gd name="connsiteY3" fmla="*/ 1896 h 140021"/>
              <a:gd name="connsiteX4" fmla="*/ 544982 w 714956"/>
              <a:gd name="connsiteY4" fmla="*/ 31157 h 140021"/>
              <a:gd name="connsiteX5" fmla="*/ 699536 w 714956"/>
              <a:gd name="connsiteY5" fmla="*/ 128465 h 140021"/>
              <a:gd name="connsiteX6" fmla="*/ 713232 w 714956"/>
              <a:gd name="connsiteY6" fmla="*/ 129912 h 140021"/>
              <a:gd name="connsiteX0" fmla="*/ 0 w 713905"/>
              <a:gd name="connsiteY0" fmla="*/ 115282 h 152875"/>
              <a:gd name="connsiteX1" fmla="*/ 80467 w 713905"/>
              <a:gd name="connsiteY1" fmla="*/ 60418 h 152875"/>
              <a:gd name="connsiteX2" fmla="*/ 234086 w 713905"/>
              <a:gd name="connsiteY2" fmla="*/ 9212 h 152875"/>
              <a:gd name="connsiteX3" fmla="*/ 398678 w 713905"/>
              <a:gd name="connsiteY3" fmla="*/ 1896 h 152875"/>
              <a:gd name="connsiteX4" fmla="*/ 544982 w 713905"/>
              <a:gd name="connsiteY4" fmla="*/ 31157 h 152875"/>
              <a:gd name="connsiteX5" fmla="*/ 695436 w 713905"/>
              <a:gd name="connsiteY5" fmla="*/ 144867 h 152875"/>
              <a:gd name="connsiteX6" fmla="*/ 713232 w 713905"/>
              <a:gd name="connsiteY6" fmla="*/ 129912 h 152875"/>
              <a:gd name="connsiteX0" fmla="*/ 0 w 713905"/>
              <a:gd name="connsiteY0" fmla="*/ 116497 h 154090"/>
              <a:gd name="connsiteX1" fmla="*/ 80467 w 713905"/>
              <a:gd name="connsiteY1" fmla="*/ 61633 h 154090"/>
              <a:gd name="connsiteX2" fmla="*/ 234086 w 713905"/>
              <a:gd name="connsiteY2" fmla="*/ 10427 h 154090"/>
              <a:gd name="connsiteX3" fmla="*/ 398678 w 713905"/>
              <a:gd name="connsiteY3" fmla="*/ 3111 h 154090"/>
              <a:gd name="connsiteX4" fmla="*/ 544982 w 713905"/>
              <a:gd name="connsiteY4" fmla="*/ 48774 h 154090"/>
              <a:gd name="connsiteX5" fmla="*/ 695436 w 713905"/>
              <a:gd name="connsiteY5" fmla="*/ 146082 h 154090"/>
              <a:gd name="connsiteX6" fmla="*/ 713232 w 713905"/>
              <a:gd name="connsiteY6" fmla="*/ 131127 h 154090"/>
              <a:gd name="connsiteX0" fmla="*/ 0 w 713905"/>
              <a:gd name="connsiteY0" fmla="*/ 113562 h 151155"/>
              <a:gd name="connsiteX1" fmla="*/ 80467 w 713905"/>
              <a:gd name="connsiteY1" fmla="*/ 58698 h 151155"/>
              <a:gd name="connsiteX2" fmla="*/ 234086 w 713905"/>
              <a:gd name="connsiteY2" fmla="*/ 7492 h 151155"/>
              <a:gd name="connsiteX3" fmla="*/ 398678 w 713905"/>
              <a:gd name="connsiteY3" fmla="*/ 4276 h 151155"/>
              <a:gd name="connsiteX4" fmla="*/ 544982 w 713905"/>
              <a:gd name="connsiteY4" fmla="*/ 45839 h 151155"/>
              <a:gd name="connsiteX5" fmla="*/ 695436 w 713905"/>
              <a:gd name="connsiteY5" fmla="*/ 143147 h 151155"/>
              <a:gd name="connsiteX6" fmla="*/ 713232 w 713905"/>
              <a:gd name="connsiteY6" fmla="*/ 128192 h 151155"/>
              <a:gd name="connsiteX0" fmla="*/ 0 w 713905"/>
              <a:gd name="connsiteY0" fmla="*/ 114020 h 151613"/>
              <a:gd name="connsiteX1" fmla="*/ 84567 w 713905"/>
              <a:gd name="connsiteY1" fmla="*/ 67357 h 151613"/>
              <a:gd name="connsiteX2" fmla="*/ 234086 w 713905"/>
              <a:gd name="connsiteY2" fmla="*/ 7950 h 151613"/>
              <a:gd name="connsiteX3" fmla="*/ 398678 w 713905"/>
              <a:gd name="connsiteY3" fmla="*/ 4734 h 151613"/>
              <a:gd name="connsiteX4" fmla="*/ 544982 w 713905"/>
              <a:gd name="connsiteY4" fmla="*/ 46297 h 151613"/>
              <a:gd name="connsiteX5" fmla="*/ 695436 w 713905"/>
              <a:gd name="connsiteY5" fmla="*/ 143605 h 151613"/>
              <a:gd name="connsiteX6" fmla="*/ 713232 w 713905"/>
              <a:gd name="connsiteY6" fmla="*/ 128650 h 151613"/>
              <a:gd name="connsiteX0" fmla="*/ 0 w 695436"/>
              <a:gd name="connsiteY0" fmla="*/ 114020 h 143605"/>
              <a:gd name="connsiteX1" fmla="*/ 84567 w 695436"/>
              <a:gd name="connsiteY1" fmla="*/ 67357 h 143605"/>
              <a:gd name="connsiteX2" fmla="*/ 234086 w 695436"/>
              <a:gd name="connsiteY2" fmla="*/ 7950 h 143605"/>
              <a:gd name="connsiteX3" fmla="*/ 398678 w 695436"/>
              <a:gd name="connsiteY3" fmla="*/ 4734 h 143605"/>
              <a:gd name="connsiteX4" fmla="*/ 544982 w 695436"/>
              <a:gd name="connsiteY4" fmla="*/ 46297 h 143605"/>
              <a:gd name="connsiteX5" fmla="*/ 695436 w 695436"/>
              <a:gd name="connsiteY5" fmla="*/ 143605 h 143605"/>
              <a:gd name="connsiteX0" fmla="*/ 0 w 699536"/>
              <a:gd name="connsiteY0" fmla="*/ 118121 h 143605"/>
              <a:gd name="connsiteX1" fmla="*/ 88667 w 699536"/>
              <a:gd name="connsiteY1" fmla="*/ 67357 h 143605"/>
              <a:gd name="connsiteX2" fmla="*/ 238186 w 699536"/>
              <a:gd name="connsiteY2" fmla="*/ 7950 h 143605"/>
              <a:gd name="connsiteX3" fmla="*/ 402778 w 699536"/>
              <a:gd name="connsiteY3" fmla="*/ 4734 h 143605"/>
              <a:gd name="connsiteX4" fmla="*/ 549082 w 699536"/>
              <a:gd name="connsiteY4" fmla="*/ 46297 h 143605"/>
              <a:gd name="connsiteX5" fmla="*/ 699536 w 699536"/>
              <a:gd name="connsiteY5" fmla="*/ 143605 h 14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536" h="143605">
                <a:moveTo>
                  <a:pt x="0" y="118121"/>
                </a:moveTo>
                <a:cubicBezTo>
                  <a:pt x="20726" y="99528"/>
                  <a:pt x="48969" y="85719"/>
                  <a:pt x="88667" y="67357"/>
                </a:cubicBezTo>
                <a:cubicBezTo>
                  <a:pt x="128365" y="48995"/>
                  <a:pt x="185834" y="18387"/>
                  <a:pt x="238186" y="7950"/>
                </a:cubicBezTo>
                <a:cubicBezTo>
                  <a:pt x="290538" y="-2487"/>
                  <a:pt x="350962" y="-1657"/>
                  <a:pt x="402778" y="4734"/>
                </a:cubicBezTo>
                <a:cubicBezTo>
                  <a:pt x="454594" y="11125"/>
                  <a:pt x="499622" y="23152"/>
                  <a:pt x="549082" y="46297"/>
                </a:cubicBezTo>
                <a:cubicBezTo>
                  <a:pt x="598542" y="69442"/>
                  <a:pt x="678638" y="120002"/>
                  <a:pt x="699536" y="143605"/>
                </a:cubicBezTo>
              </a:path>
            </a:pathLst>
          </a:custGeom>
          <a:noFill/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4589834" y="2640380"/>
            <a:ext cx="268327" cy="2111722"/>
          </a:xfrm>
          <a:custGeom>
            <a:avLst/>
            <a:gdLst>
              <a:gd name="connsiteX0" fmla="*/ 19735 w 163397"/>
              <a:gd name="connsiteY0" fmla="*/ 0 h 1621580"/>
              <a:gd name="connsiteX1" fmla="*/ 75652 w 163397"/>
              <a:gd name="connsiteY1" fmla="*/ 82230 h 1621580"/>
              <a:gd name="connsiteX2" fmla="*/ 121701 w 163397"/>
              <a:gd name="connsiteY2" fmla="*/ 200641 h 1621580"/>
              <a:gd name="connsiteX3" fmla="*/ 144725 w 163397"/>
              <a:gd name="connsiteY3" fmla="*/ 345367 h 1621580"/>
              <a:gd name="connsiteX4" fmla="*/ 157882 w 163397"/>
              <a:gd name="connsiteY4" fmla="*/ 513116 h 1621580"/>
              <a:gd name="connsiteX5" fmla="*/ 161171 w 163397"/>
              <a:gd name="connsiteY5" fmla="*/ 667709 h 1621580"/>
              <a:gd name="connsiteX6" fmla="*/ 124990 w 163397"/>
              <a:gd name="connsiteY6" fmla="*/ 980184 h 1621580"/>
              <a:gd name="connsiteX7" fmla="*/ 23024 w 163397"/>
              <a:gd name="connsiteY7" fmla="*/ 1496590 h 1621580"/>
              <a:gd name="connsiteX8" fmla="*/ 0 w 163397"/>
              <a:gd name="connsiteY8" fmla="*/ 1621580 h 1621580"/>
              <a:gd name="connsiteX0" fmla="*/ 126891 w 270553"/>
              <a:gd name="connsiteY0" fmla="*/ 0 h 2124024"/>
              <a:gd name="connsiteX1" fmla="*/ 182808 w 270553"/>
              <a:gd name="connsiteY1" fmla="*/ 82230 h 2124024"/>
              <a:gd name="connsiteX2" fmla="*/ 228857 w 270553"/>
              <a:gd name="connsiteY2" fmla="*/ 200641 h 2124024"/>
              <a:gd name="connsiteX3" fmla="*/ 251881 w 270553"/>
              <a:gd name="connsiteY3" fmla="*/ 345367 h 2124024"/>
              <a:gd name="connsiteX4" fmla="*/ 265038 w 270553"/>
              <a:gd name="connsiteY4" fmla="*/ 513116 h 2124024"/>
              <a:gd name="connsiteX5" fmla="*/ 268327 w 270553"/>
              <a:gd name="connsiteY5" fmla="*/ 667709 h 2124024"/>
              <a:gd name="connsiteX6" fmla="*/ 232146 w 270553"/>
              <a:gd name="connsiteY6" fmla="*/ 980184 h 2124024"/>
              <a:gd name="connsiteX7" fmla="*/ 130180 w 270553"/>
              <a:gd name="connsiteY7" fmla="*/ 1496590 h 2124024"/>
              <a:gd name="connsiteX8" fmla="*/ 0 w 270553"/>
              <a:gd name="connsiteY8" fmla="*/ 2124024 h 2124024"/>
              <a:gd name="connsiteX0" fmla="*/ 126891 w 270553"/>
              <a:gd name="connsiteY0" fmla="*/ 0 h 2124024"/>
              <a:gd name="connsiteX1" fmla="*/ 174607 w 270553"/>
              <a:gd name="connsiteY1" fmla="*/ 90431 h 2124024"/>
              <a:gd name="connsiteX2" fmla="*/ 228857 w 270553"/>
              <a:gd name="connsiteY2" fmla="*/ 200641 h 2124024"/>
              <a:gd name="connsiteX3" fmla="*/ 251881 w 270553"/>
              <a:gd name="connsiteY3" fmla="*/ 345367 h 2124024"/>
              <a:gd name="connsiteX4" fmla="*/ 265038 w 270553"/>
              <a:gd name="connsiteY4" fmla="*/ 513116 h 2124024"/>
              <a:gd name="connsiteX5" fmla="*/ 268327 w 270553"/>
              <a:gd name="connsiteY5" fmla="*/ 667709 h 2124024"/>
              <a:gd name="connsiteX6" fmla="*/ 232146 w 270553"/>
              <a:gd name="connsiteY6" fmla="*/ 980184 h 2124024"/>
              <a:gd name="connsiteX7" fmla="*/ 130180 w 270553"/>
              <a:gd name="connsiteY7" fmla="*/ 1496590 h 2124024"/>
              <a:gd name="connsiteX8" fmla="*/ 0 w 270553"/>
              <a:gd name="connsiteY8" fmla="*/ 2124024 h 2124024"/>
              <a:gd name="connsiteX0" fmla="*/ 122790 w 270553"/>
              <a:gd name="connsiteY0" fmla="*/ 0 h 2111722"/>
              <a:gd name="connsiteX1" fmla="*/ 174607 w 270553"/>
              <a:gd name="connsiteY1" fmla="*/ 78129 h 2111722"/>
              <a:gd name="connsiteX2" fmla="*/ 228857 w 270553"/>
              <a:gd name="connsiteY2" fmla="*/ 188339 h 2111722"/>
              <a:gd name="connsiteX3" fmla="*/ 251881 w 270553"/>
              <a:gd name="connsiteY3" fmla="*/ 333065 h 2111722"/>
              <a:gd name="connsiteX4" fmla="*/ 265038 w 270553"/>
              <a:gd name="connsiteY4" fmla="*/ 500814 h 2111722"/>
              <a:gd name="connsiteX5" fmla="*/ 268327 w 270553"/>
              <a:gd name="connsiteY5" fmla="*/ 655407 h 2111722"/>
              <a:gd name="connsiteX6" fmla="*/ 232146 w 270553"/>
              <a:gd name="connsiteY6" fmla="*/ 967882 h 2111722"/>
              <a:gd name="connsiteX7" fmla="*/ 130180 w 270553"/>
              <a:gd name="connsiteY7" fmla="*/ 1484288 h 2111722"/>
              <a:gd name="connsiteX8" fmla="*/ 0 w 270553"/>
              <a:gd name="connsiteY8" fmla="*/ 2111722 h 2111722"/>
              <a:gd name="connsiteX0" fmla="*/ 122790 w 268775"/>
              <a:gd name="connsiteY0" fmla="*/ 0 h 2111722"/>
              <a:gd name="connsiteX1" fmla="*/ 174607 w 268775"/>
              <a:gd name="connsiteY1" fmla="*/ 78129 h 2111722"/>
              <a:gd name="connsiteX2" fmla="*/ 228857 w 268775"/>
              <a:gd name="connsiteY2" fmla="*/ 188339 h 2111722"/>
              <a:gd name="connsiteX3" fmla="*/ 251881 w 268775"/>
              <a:gd name="connsiteY3" fmla="*/ 333065 h 2111722"/>
              <a:gd name="connsiteX4" fmla="*/ 265038 w 268775"/>
              <a:gd name="connsiteY4" fmla="*/ 500814 h 2111722"/>
              <a:gd name="connsiteX5" fmla="*/ 268327 w 268775"/>
              <a:gd name="connsiteY5" fmla="*/ 655407 h 2111722"/>
              <a:gd name="connsiteX6" fmla="*/ 256896 w 268775"/>
              <a:gd name="connsiteY6" fmla="*/ 750691 h 2111722"/>
              <a:gd name="connsiteX7" fmla="*/ 232146 w 268775"/>
              <a:gd name="connsiteY7" fmla="*/ 967882 h 2111722"/>
              <a:gd name="connsiteX8" fmla="*/ 130180 w 268775"/>
              <a:gd name="connsiteY8" fmla="*/ 1484288 h 2111722"/>
              <a:gd name="connsiteX9" fmla="*/ 0 w 268775"/>
              <a:gd name="connsiteY9" fmla="*/ 2111722 h 2111722"/>
              <a:gd name="connsiteX0" fmla="*/ 122790 w 268980"/>
              <a:gd name="connsiteY0" fmla="*/ 0 h 2111722"/>
              <a:gd name="connsiteX1" fmla="*/ 174607 w 268980"/>
              <a:gd name="connsiteY1" fmla="*/ 78129 h 2111722"/>
              <a:gd name="connsiteX2" fmla="*/ 228857 w 268980"/>
              <a:gd name="connsiteY2" fmla="*/ 188339 h 2111722"/>
              <a:gd name="connsiteX3" fmla="*/ 251881 w 268980"/>
              <a:gd name="connsiteY3" fmla="*/ 333065 h 2111722"/>
              <a:gd name="connsiteX4" fmla="*/ 265038 w 268980"/>
              <a:gd name="connsiteY4" fmla="*/ 500814 h 2111722"/>
              <a:gd name="connsiteX5" fmla="*/ 268327 w 268980"/>
              <a:gd name="connsiteY5" fmla="*/ 655407 h 2111722"/>
              <a:gd name="connsiteX6" fmla="*/ 265097 w 268980"/>
              <a:gd name="connsiteY6" fmla="*/ 750691 h 2111722"/>
              <a:gd name="connsiteX7" fmla="*/ 232146 w 268980"/>
              <a:gd name="connsiteY7" fmla="*/ 967882 h 2111722"/>
              <a:gd name="connsiteX8" fmla="*/ 130180 w 268980"/>
              <a:gd name="connsiteY8" fmla="*/ 1484288 h 2111722"/>
              <a:gd name="connsiteX9" fmla="*/ 0 w 268980"/>
              <a:gd name="connsiteY9" fmla="*/ 2111722 h 2111722"/>
              <a:gd name="connsiteX0" fmla="*/ 122790 w 268327"/>
              <a:gd name="connsiteY0" fmla="*/ 0 h 2111722"/>
              <a:gd name="connsiteX1" fmla="*/ 174607 w 268327"/>
              <a:gd name="connsiteY1" fmla="*/ 78129 h 2111722"/>
              <a:gd name="connsiteX2" fmla="*/ 228857 w 268327"/>
              <a:gd name="connsiteY2" fmla="*/ 188339 h 2111722"/>
              <a:gd name="connsiteX3" fmla="*/ 251881 w 268327"/>
              <a:gd name="connsiteY3" fmla="*/ 333065 h 2111722"/>
              <a:gd name="connsiteX4" fmla="*/ 265038 w 268327"/>
              <a:gd name="connsiteY4" fmla="*/ 500814 h 2111722"/>
              <a:gd name="connsiteX5" fmla="*/ 268327 w 268327"/>
              <a:gd name="connsiteY5" fmla="*/ 655407 h 2111722"/>
              <a:gd name="connsiteX6" fmla="*/ 265097 w 268327"/>
              <a:gd name="connsiteY6" fmla="*/ 750691 h 2111722"/>
              <a:gd name="connsiteX7" fmla="*/ 232146 w 268327"/>
              <a:gd name="connsiteY7" fmla="*/ 967882 h 2111722"/>
              <a:gd name="connsiteX8" fmla="*/ 130180 w 268327"/>
              <a:gd name="connsiteY8" fmla="*/ 1484288 h 2111722"/>
              <a:gd name="connsiteX9" fmla="*/ 0 w 268327"/>
              <a:gd name="connsiteY9" fmla="*/ 2111722 h 2111722"/>
              <a:gd name="connsiteX0" fmla="*/ 122790 w 268327"/>
              <a:gd name="connsiteY0" fmla="*/ 0 h 2111722"/>
              <a:gd name="connsiteX1" fmla="*/ 174607 w 268327"/>
              <a:gd name="connsiteY1" fmla="*/ 78129 h 2111722"/>
              <a:gd name="connsiteX2" fmla="*/ 228857 w 268327"/>
              <a:gd name="connsiteY2" fmla="*/ 188339 h 2111722"/>
              <a:gd name="connsiteX3" fmla="*/ 251881 w 268327"/>
              <a:gd name="connsiteY3" fmla="*/ 333065 h 2111722"/>
              <a:gd name="connsiteX4" fmla="*/ 265038 w 268327"/>
              <a:gd name="connsiteY4" fmla="*/ 500814 h 2111722"/>
              <a:gd name="connsiteX5" fmla="*/ 268327 w 268327"/>
              <a:gd name="connsiteY5" fmla="*/ 655407 h 2111722"/>
              <a:gd name="connsiteX6" fmla="*/ 265097 w 268327"/>
              <a:gd name="connsiteY6" fmla="*/ 750691 h 2111722"/>
              <a:gd name="connsiteX7" fmla="*/ 232146 w 268327"/>
              <a:gd name="connsiteY7" fmla="*/ 967882 h 2111722"/>
              <a:gd name="connsiteX8" fmla="*/ 130180 w 268327"/>
              <a:gd name="connsiteY8" fmla="*/ 1484288 h 2111722"/>
              <a:gd name="connsiteX9" fmla="*/ 0 w 268327"/>
              <a:gd name="connsiteY9" fmla="*/ 2111722 h 211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7" h="2111722">
                <a:moveTo>
                  <a:pt x="122790" y="0"/>
                </a:moveTo>
                <a:cubicBezTo>
                  <a:pt x="142251" y="24395"/>
                  <a:pt x="156929" y="46739"/>
                  <a:pt x="174607" y="78129"/>
                </a:cubicBezTo>
                <a:cubicBezTo>
                  <a:pt x="192285" y="109519"/>
                  <a:pt x="215978" y="145850"/>
                  <a:pt x="228857" y="188339"/>
                </a:cubicBezTo>
                <a:cubicBezTo>
                  <a:pt x="241736" y="230828"/>
                  <a:pt x="245851" y="280986"/>
                  <a:pt x="251881" y="333065"/>
                </a:cubicBezTo>
                <a:cubicBezTo>
                  <a:pt x="257911" y="385144"/>
                  <a:pt x="262297" y="447090"/>
                  <a:pt x="265038" y="500814"/>
                </a:cubicBezTo>
                <a:cubicBezTo>
                  <a:pt x="267779" y="554538"/>
                  <a:pt x="268317" y="613761"/>
                  <a:pt x="268327" y="655407"/>
                </a:cubicBezTo>
                <a:cubicBezTo>
                  <a:pt x="268337" y="697053"/>
                  <a:pt x="267027" y="694511"/>
                  <a:pt x="265097" y="750691"/>
                </a:cubicBezTo>
                <a:cubicBezTo>
                  <a:pt x="263168" y="868377"/>
                  <a:pt x="254632" y="845616"/>
                  <a:pt x="232146" y="967882"/>
                </a:cubicBezTo>
                <a:cubicBezTo>
                  <a:pt x="209660" y="1090148"/>
                  <a:pt x="151012" y="1377389"/>
                  <a:pt x="130180" y="1484288"/>
                </a:cubicBezTo>
                <a:cubicBezTo>
                  <a:pt x="109348" y="1591187"/>
                  <a:pt x="1096" y="2102676"/>
                  <a:pt x="0" y="2111722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23817" y="2554285"/>
            <a:ext cx="239442" cy="2065378"/>
          </a:xfrm>
          <a:custGeom>
            <a:avLst/>
            <a:gdLst>
              <a:gd name="connsiteX0" fmla="*/ 0 w 203477"/>
              <a:gd name="connsiteY0" fmla="*/ 0 h 1773936"/>
              <a:gd name="connsiteX1" fmla="*/ 80468 w 203477"/>
              <a:gd name="connsiteY1" fmla="*/ 102412 h 1773936"/>
              <a:gd name="connsiteX2" fmla="*/ 135332 w 203477"/>
              <a:gd name="connsiteY2" fmla="*/ 215798 h 1773936"/>
              <a:gd name="connsiteX3" fmla="*/ 157277 w 203477"/>
              <a:gd name="connsiteY3" fmla="*/ 277977 h 1773936"/>
              <a:gd name="connsiteX4" fmla="*/ 179223 w 203477"/>
              <a:gd name="connsiteY4" fmla="*/ 395020 h 1773936"/>
              <a:gd name="connsiteX5" fmla="*/ 197511 w 203477"/>
              <a:gd name="connsiteY5" fmla="*/ 570585 h 1773936"/>
              <a:gd name="connsiteX6" fmla="*/ 201168 w 203477"/>
              <a:gd name="connsiteY6" fmla="*/ 753465 h 1773936"/>
              <a:gd name="connsiteX7" fmla="*/ 201168 w 203477"/>
              <a:gd name="connsiteY7" fmla="*/ 837590 h 1773936"/>
              <a:gd name="connsiteX8" fmla="*/ 171908 w 203477"/>
              <a:gd name="connsiteY8" fmla="*/ 1020470 h 1773936"/>
              <a:gd name="connsiteX9" fmla="*/ 40234 w 203477"/>
              <a:gd name="connsiteY9" fmla="*/ 1773936 h 1773936"/>
              <a:gd name="connsiteX0" fmla="*/ 0 w 215383"/>
              <a:gd name="connsiteY0" fmla="*/ 0 h 1773936"/>
              <a:gd name="connsiteX1" fmla="*/ 92374 w 215383"/>
              <a:gd name="connsiteY1" fmla="*/ 102412 h 1773936"/>
              <a:gd name="connsiteX2" fmla="*/ 147238 w 215383"/>
              <a:gd name="connsiteY2" fmla="*/ 215798 h 1773936"/>
              <a:gd name="connsiteX3" fmla="*/ 169183 w 215383"/>
              <a:gd name="connsiteY3" fmla="*/ 277977 h 1773936"/>
              <a:gd name="connsiteX4" fmla="*/ 191129 w 215383"/>
              <a:gd name="connsiteY4" fmla="*/ 395020 h 1773936"/>
              <a:gd name="connsiteX5" fmla="*/ 209417 w 215383"/>
              <a:gd name="connsiteY5" fmla="*/ 570585 h 1773936"/>
              <a:gd name="connsiteX6" fmla="*/ 213074 w 215383"/>
              <a:gd name="connsiteY6" fmla="*/ 753465 h 1773936"/>
              <a:gd name="connsiteX7" fmla="*/ 213074 w 215383"/>
              <a:gd name="connsiteY7" fmla="*/ 837590 h 1773936"/>
              <a:gd name="connsiteX8" fmla="*/ 183814 w 215383"/>
              <a:gd name="connsiteY8" fmla="*/ 1020470 h 1773936"/>
              <a:gd name="connsiteX9" fmla="*/ 52140 w 215383"/>
              <a:gd name="connsiteY9" fmla="*/ 1773936 h 1773936"/>
              <a:gd name="connsiteX0" fmla="*/ 0 w 220145"/>
              <a:gd name="connsiteY0" fmla="*/ 0 h 1785842"/>
              <a:gd name="connsiteX1" fmla="*/ 97136 w 220145"/>
              <a:gd name="connsiteY1" fmla="*/ 114318 h 1785842"/>
              <a:gd name="connsiteX2" fmla="*/ 152000 w 220145"/>
              <a:gd name="connsiteY2" fmla="*/ 227704 h 1785842"/>
              <a:gd name="connsiteX3" fmla="*/ 173945 w 220145"/>
              <a:gd name="connsiteY3" fmla="*/ 289883 h 1785842"/>
              <a:gd name="connsiteX4" fmla="*/ 195891 w 220145"/>
              <a:gd name="connsiteY4" fmla="*/ 406926 h 1785842"/>
              <a:gd name="connsiteX5" fmla="*/ 214179 w 220145"/>
              <a:gd name="connsiteY5" fmla="*/ 582491 h 1785842"/>
              <a:gd name="connsiteX6" fmla="*/ 217836 w 220145"/>
              <a:gd name="connsiteY6" fmla="*/ 765371 h 1785842"/>
              <a:gd name="connsiteX7" fmla="*/ 217836 w 220145"/>
              <a:gd name="connsiteY7" fmla="*/ 849496 h 1785842"/>
              <a:gd name="connsiteX8" fmla="*/ 188576 w 220145"/>
              <a:gd name="connsiteY8" fmla="*/ 1032376 h 1785842"/>
              <a:gd name="connsiteX9" fmla="*/ 56902 w 220145"/>
              <a:gd name="connsiteY9" fmla="*/ 1785842 h 1785842"/>
              <a:gd name="connsiteX0" fmla="*/ 0 w 220145"/>
              <a:gd name="connsiteY0" fmla="*/ 0 h 1707261"/>
              <a:gd name="connsiteX1" fmla="*/ 97136 w 220145"/>
              <a:gd name="connsiteY1" fmla="*/ 114318 h 1707261"/>
              <a:gd name="connsiteX2" fmla="*/ 152000 w 220145"/>
              <a:gd name="connsiteY2" fmla="*/ 227704 h 1707261"/>
              <a:gd name="connsiteX3" fmla="*/ 173945 w 220145"/>
              <a:gd name="connsiteY3" fmla="*/ 289883 h 1707261"/>
              <a:gd name="connsiteX4" fmla="*/ 195891 w 220145"/>
              <a:gd name="connsiteY4" fmla="*/ 406926 h 1707261"/>
              <a:gd name="connsiteX5" fmla="*/ 214179 w 220145"/>
              <a:gd name="connsiteY5" fmla="*/ 582491 h 1707261"/>
              <a:gd name="connsiteX6" fmla="*/ 217836 w 220145"/>
              <a:gd name="connsiteY6" fmla="*/ 765371 h 1707261"/>
              <a:gd name="connsiteX7" fmla="*/ 217836 w 220145"/>
              <a:gd name="connsiteY7" fmla="*/ 849496 h 1707261"/>
              <a:gd name="connsiteX8" fmla="*/ 188576 w 220145"/>
              <a:gd name="connsiteY8" fmla="*/ 1032376 h 1707261"/>
              <a:gd name="connsiteX9" fmla="*/ 66427 w 220145"/>
              <a:gd name="connsiteY9" fmla="*/ 1707261 h 1707261"/>
              <a:gd name="connsiteX0" fmla="*/ 0 w 220145"/>
              <a:gd name="connsiteY0" fmla="*/ 0 h 1621536"/>
              <a:gd name="connsiteX1" fmla="*/ 97136 w 220145"/>
              <a:gd name="connsiteY1" fmla="*/ 114318 h 1621536"/>
              <a:gd name="connsiteX2" fmla="*/ 152000 w 220145"/>
              <a:gd name="connsiteY2" fmla="*/ 227704 h 1621536"/>
              <a:gd name="connsiteX3" fmla="*/ 173945 w 220145"/>
              <a:gd name="connsiteY3" fmla="*/ 289883 h 1621536"/>
              <a:gd name="connsiteX4" fmla="*/ 195891 w 220145"/>
              <a:gd name="connsiteY4" fmla="*/ 406926 h 1621536"/>
              <a:gd name="connsiteX5" fmla="*/ 214179 w 220145"/>
              <a:gd name="connsiteY5" fmla="*/ 582491 h 1621536"/>
              <a:gd name="connsiteX6" fmla="*/ 217836 w 220145"/>
              <a:gd name="connsiteY6" fmla="*/ 765371 h 1621536"/>
              <a:gd name="connsiteX7" fmla="*/ 217836 w 220145"/>
              <a:gd name="connsiteY7" fmla="*/ 849496 h 1621536"/>
              <a:gd name="connsiteX8" fmla="*/ 188576 w 220145"/>
              <a:gd name="connsiteY8" fmla="*/ 1032376 h 1621536"/>
              <a:gd name="connsiteX9" fmla="*/ 85477 w 220145"/>
              <a:gd name="connsiteY9" fmla="*/ 1621536 h 1621536"/>
              <a:gd name="connsiteX0" fmla="*/ 0 w 220145"/>
              <a:gd name="connsiteY0" fmla="*/ 0 h 1619155"/>
              <a:gd name="connsiteX1" fmla="*/ 97136 w 220145"/>
              <a:gd name="connsiteY1" fmla="*/ 114318 h 1619155"/>
              <a:gd name="connsiteX2" fmla="*/ 152000 w 220145"/>
              <a:gd name="connsiteY2" fmla="*/ 227704 h 1619155"/>
              <a:gd name="connsiteX3" fmla="*/ 173945 w 220145"/>
              <a:gd name="connsiteY3" fmla="*/ 289883 h 1619155"/>
              <a:gd name="connsiteX4" fmla="*/ 195891 w 220145"/>
              <a:gd name="connsiteY4" fmla="*/ 406926 h 1619155"/>
              <a:gd name="connsiteX5" fmla="*/ 214179 w 220145"/>
              <a:gd name="connsiteY5" fmla="*/ 582491 h 1619155"/>
              <a:gd name="connsiteX6" fmla="*/ 217836 w 220145"/>
              <a:gd name="connsiteY6" fmla="*/ 765371 h 1619155"/>
              <a:gd name="connsiteX7" fmla="*/ 217836 w 220145"/>
              <a:gd name="connsiteY7" fmla="*/ 849496 h 1619155"/>
              <a:gd name="connsiteX8" fmla="*/ 188576 w 220145"/>
              <a:gd name="connsiteY8" fmla="*/ 1032376 h 1619155"/>
              <a:gd name="connsiteX9" fmla="*/ 71189 w 220145"/>
              <a:gd name="connsiteY9" fmla="*/ 1619155 h 1619155"/>
              <a:gd name="connsiteX0" fmla="*/ 19298 w 239443"/>
              <a:gd name="connsiteY0" fmla="*/ 0 h 2085880"/>
              <a:gd name="connsiteX1" fmla="*/ 116434 w 239443"/>
              <a:gd name="connsiteY1" fmla="*/ 114318 h 2085880"/>
              <a:gd name="connsiteX2" fmla="*/ 171298 w 239443"/>
              <a:gd name="connsiteY2" fmla="*/ 227704 h 2085880"/>
              <a:gd name="connsiteX3" fmla="*/ 193243 w 239443"/>
              <a:gd name="connsiteY3" fmla="*/ 289883 h 2085880"/>
              <a:gd name="connsiteX4" fmla="*/ 215189 w 239443"/>
              <a:gd name="connsiteY4" fmla="*/ 406926 h 2085880"/>
              <a:gd name="connsiteX5" fmla="*/ 233477 w 239443"/>
              <a:gd name="connsiteY5" fmla="*/ 582491 h 2085880"/>
              <a:gd name="connsiteX6" fmla="*/ 237134 w 239443"/>
              <a:gd name="connsiteY6" fmla="*/ 765371 h 2085880"/>
              <a:gd name="connsiteX7" fmla="*/ 237134 w 239443"/>
              <a:gd name="connsiteY7" fmla="*/ 849496 h 2085880"/>
              <a:gd name="connsiteX8" fmla="*/ 207874 w 239443"/>
              <a:gd name="connsiteY8" fmla="*/ 1032376 h 2085880"/>
              <a:gd name="connsiteX9" fmla="*/ 0 w 239443"/>
              <a:gd name="connsiteY9" fmla="*/ 2085880 h 2085880"/>
              <a:gd name="connsiteX0" fmla="*/ 2896 w 239443"/>
              <a:gd name="connsiteY0" fmla="*/ 0 h 2065378"/>
              <a:gd name="connsiteX1" fmla="*/ 116434 w 239443"/>
              <a:gd name="connsiteY1" fmla="*/ 93816 h 2065378"/>
              <a:gd name="connsiteX2" fmla="*/ 171298 w 239443"/>
              <a:gd name="connsiteY2" fmla="*/ 207202 h 2065378"/>
              <a:gd name="connsiteX3" fmla="*/ 193243 w 239443"/>
              <a:gd name="connsiteY3" fmla="*/ 269381 h 2065378"/>
              <a:gd name="connsiteX4" fmla="*/ 215189 w 239443"/>
              <a:gd name="connsiteY4" fmla="*/ 386424 h 2065378"/>
              <a:gd name="connsiteX5" fmla="*/ 233477 w 239443"/>
              <a:gd name="connsiteY5" fmla="*/ 561989 h 2065378"/>
              <a:gd name="connsiteX6" fmla="*/ 237134 w 239443"/>
              <a:gd name="connsiteY6" fmla="*/ 744869 h 2065378"/>
              <a:gd name="connsiteX7" fmla="*/ 237134 w 239443"/>
              <a:gd name="connsiteY7" fmla="*/ 828994 h 2065378"/>
              <a:gd name="connsiteX8" fmla="*/ 207874 w 239443"/>
              <a:gd name="connsiteY8" fmla="*/ 1011874 h 2065378"/>
              <a:gd name="connsiteX9" fmla="*/ 0 w 239443"/>
              <a:gd name="connsiteY9" fmla="*/ 2065378 h 2065378"/>
              <a:gd name="connsiteX0" fmla="*/ 2896 w 239443"/>
              <a:gd name="connsiteY0" fmla="*/ 0 h 2065378"/>
              <a:gd name="connsiteX1" fmla="*/ 108233 w 239443"/>
              <a:gd name="connsiteY1" fmla="*/ 106118 h 2065378"/>
              <a:gd name="connsiteX2" fmla="*/ 171298 w 239443"/>
              <a:gd name="connsiteY2" fmla="*/ 207202 h 2065378"/>
              <a:gd name="connsiteX3" fmla="*/ 193243 w 239443"/>
              <a:gd name="connsiteY3" fmla="*/ 269381 h 2065378"/>
              <a:gd name="connsiteX4" fmla="*/ 215189 w 239443"/>
              <a:gd name="connsiteY4" fmla="*/ 386424 h 2065378"/>
              <a:gd name="connsiteX5" fmla="*/ 233477 w 239443"/>
              <a:gd name="connsiteY5" fmla="*/ 561989 h 2065378"/>
              <a:gd name="connsiteX6" fmla="*/ 237134 w 239443"/>
              <a:gd name="connsiteY6" fmla="*/ 744869 h 2065378"/>
              <a:gd name="connsiteX7" fmla="*/ 237134 w 239443"/>
              <a:gd name="connsiteY7" fmla="*/ 828994 h 2065378"/>
              <a:gd name="connsiteX8" fmla="*/ 207874 w 239443"/>
              <a:gd name="connsiteY8" fmla="*/ 1011874 h 2065378"/>
              <a:gd name="connsiteX9" fmla="*/ 0 w 239443"/>
              <a:gd name="connsiteY9" fmla="*/ 2065378 h 2065378"/>
              <a:gd name="connsiteX0" fmla="*/ 2896 w 237685"/>
              <a:gd name="connsiteY0" fmla="*/ 0 h 2065378"/>
              <a:gd name="connsiteX1" fmla="*/ 108233 w 237685"/>
              <a:gd name="connsiteY1" fmla="*/ 106118 h 2065378"/>
              <a:gd name="connsiteX2" fmla="*/ 171298 w 237685"/>
              <a:gd name="connsiteY2" fmla="*/ 207202 h 2065378"/>
              <a:gd name="connsiteX3" fmla="*/ 193243 w 237685"/>
              <a:gd name="connsiteY3" fmla="*/ 269381 h 2065378"/>
              <a:gd name="connsiteX4" fmla="*/ 215189 w 237685"/>
              <a:gd name="connsiteY4" fmla="*/ 386424 h 2065378"/>
              <a:gd name="connsiteX5" fmla="*/ 233477 w 237685"/>
              <a:gd name="connsiteY5" fmla="*/ 561989 h 2065378"/>
              <a:gd name="connsiteX6" fmla="*/ 237134 w 237685"/>
              <a:gd name="connsiteY6" fmla="*/ 744869 h 2065378"/>
              <a:gd name="connsiteX7" fmla="*/ 224832 w 237685"/>
              <a:gd name="connsiteY7" fmla="*/ 833094 h 2065378"/>
              <a:gd name="connsiteX8" fmla="*/ 207874 w 237685"/>
              <a:gd name="connsiteY8" fmla="*/ 1011874 h 2065378"/>
              <a:gd name="connsiteX9" fmla="*/ 0 w 237685"/>
              <a:gd name="connsiteY9" fmla="*/ 2065378 h 2065378"/>
              <a:gd name="connsiteX0" fmla="*/ 2896 w 239442"/>
              <a:gd name="connsiteY0" fmla="*/ 0 h 2065378"/>
              <a:gd name="connsiteX1" fmla="*/ 108233 w 239442"/>
              <a:gd name="connsiteY1" fmla="*/ 106118 h 2065378"/>
              <a:gd name="connsiteX2" fmla="*/ 171298 w 239442"/>
              <a:gd name="connsiteY2" fmla="*/ 207202 h 2065378"/>
              <a:gd name="connsiteX3" fmla="*/ 193243 w 239442"/>
              <a:gd name="connsiteY3" fmla="*/ 269381 h 2065378"/>
              <a:gd name="connsiteX4" fmla="*/ 215189 w 239442"/>
              <a:gd name="connsiteY4" fmla="*/ 386424 h 2065378"/>
              <a:gd name="connsiteX5" fmla="*/ 233477 w 239442"/>
              <a:gd name="connsiteY5" fmla="*/ 561989 h 2065378"/>
              <a:gd name="connsiteX6" fmla="*/ 237134 w 239442"/>
              <a:gd name="connsiteY6" fmla="*/ 744869 h 2065378"/>
              <a:gd name="connsiteX7" fmla="*/ 237133 w 239442"/>
              <a:gd name="connsiteY7" fmla="*/ 833094 h 2065378"/>
              <a:gd name="connsiteX8" fmla="*/ 207874 w 239442"/>
              <a:gd name="connsiteY8" fmla="*/ 1011874 h 2065378"/>
              <a:gd name="connsiteX9" fmla="*/ 0 w 239442"/>
              <a:gd name="connsiteY9" fmla="*/ 2065378 h 206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442" h="2065378">
                <a:moveTo>
                  <a:pt x="2896" y="0"/>
                </a:moveTo>
                <a:cubicBezTo>
                  <a:pt x="31852" y="33223"/>
                  <a:pt x="80166" y="71584"/>
                  <a:pt x="108233" y="106118"/>
                </a:cubicBezTo>
                <a:cubicBezTo>
                  <a:pt x="136300" y="140652"/>
                  <a:pt x="157130" y="179992"/>
                  <a:pt x="171298" y="207202"/>
                </a:cubicBezTo>
                <a:cubicBezTo>
                  <a:pt x="185466" y="234413"/>
                  <a:pt x="185928" y="239511"/>
                  <a:pt x="193243" y="269381"/>
                </a:cubicBezTo>
                <a:cubicBezTo>
                  <a:pt x="200558" y="299251"/>
                  <a:pt x="208483" y="337656"/>
                  <a:pt x="215189" y="386424"/>
                </a:cubicBezTo>
                <a:cubicBezTo>
                  <a:pt x="221895" y="435192"/>
                  <a:pt x="229820" y="502248"/>
                  <a:pt x="233477" y="561989"/>
                </a:cubicBezTo>
                <a:cubicBezTo>
                  <a:pt x="237134" y="621730"/>
                  <a:pt x="236525" y="699685"/>
                  <a:pt x="237134" y="744869"/>
                </a:cubicBezTo>
                <a:cubicBezTo>
                  <a:pt x="237743" y="790053"/>
                  <a:pt x="242010" y="788593"/>
                  <a:pt x="237133" y="833094"/>
                </a:cubicBezTo>
                <a:cubicBezTo>
                  <a:pt x="232256" y="877595"/>
                  <a:pt x="234696" y="855816"/>
                  <a:pt x="207874" y="1011874"/>
                </a:cubicBezTo>
                <a:cubicBezTo>
                  <a:pt x="181052" y="1167932"/>
                  <a:pt x="52426" y="1766674"/>
                  <a:pt x="0" y="2065378"/>
                </a:cubicBezTo>
              </a:path>
            </a:pathLst>
          </a:custGeom>
          <a:noFill/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11451" y="57150"/>
            <a:ext cx="655974" cy="3779420"/>
          </a:xfrm>
          <a:custGeom>
            <a:avLst/>
            <a:gdLst>
              <a:gd name="connsiteX0" fmla="*/ 866972 w 866972"/>
              <a:gd name="connsiteY0" fmla="*/ 3895725 h 3895725"/>
              <a:gd name="connsiteX1" fmla="*/ 276422 w 866972"/>
              <a:gd name="connsiteY1" fmla="*/ 3829050 h 3895725"/>
              <a:gd name="connsiteX2" fmla="*/ 143072 w 866972"/>
              <a:gd name="connsiteY2" fmla="*/ 3781425 h 3895725"/>
              <a:gd name="connsiteX3" fmla="*/ 197 w 866972"/>
              <a:gd name="connsiteY3" fmla="*/ 3619500 h 3895725"/>
              <a:gd name="connsiteX4" fmla="*/ 114497 w 866972"/>
              <a:gd name="connsiteY4" fmla="*/ 3009900 h 3895725"/>
              <a:gd name="connsiteX5" fmla="*/ 219272 w 866972"/>
              <a:gd name="connsiteY5" fmla="*/ 2247900 h 3895725"/>
              <a:gd name="connsiteX6" fmla="*/ 400247 w 866972"/>
              <a:gd name="connsiteY6" fmla="*/ 1171575 h 3895725"/>
              <a:gd name="connsiteX7" fmla="*/ 590747 w 866972"/>
              <a:gd name="connsiteY7" fmla="*/ 295275 h 3895725"/>
              <a:gd name="connsiteX8" fmla="*/ 676472 w 866972"/>
              <a:gd name="connsiteY8" fmla="*/ 0 h 3895725"/>
              <a:gd name="connsiteX0" fmla="*/ 866826 w 866826"/>
              <a:gd name="connsiteY0" fmla="*/ 3895725 h 3895725"/>
              <a:gd name="connsiteX1" fmla="*/ 276276 w 866826"/>
              <a:gd name="connsiteY1" fmla="*/ 3829050 h 3895725"/>
              <a:gd name="connsiteX2" fmla="*/ 128504 w 866826"/>
              <a:gd name="connsiteY2" fmla="*/ 3784310 h 3895725"/>
              <a:gd name="connsiteX3" fmla="*/ 51 w 866826"/>
              <a:gd name="connsiteY3" fmla="*/ 3619500 h 3895725"/>
              <a:gd name="connsiteX4" fmla="*/ 114351 w 866826"/>
              <a:gd name="connsiteY4" fmla="*/ 3009900 h 3895725"/>
              <a:gd name="connsiteX5" fmla="*/ 219126 w 866826"/>
              <a:gd name="connsiteY5" fmla="*/ 2247900 h 3895725"/>
              <a:gd name="connsiteX6" fmla="*/ 400101 w 866826"/>
              <a:gd name="connsiteY6" fmla="*/ 1171575 h 3895725"/>
              <a:gd name="connsiteX7" fmla="*/ 590601 w 866826"/>
              <a:gd name="connsiteY7" fmla="*/ 295275 h 3895725"/>
              <a:gd name="connsiteX8" fmla="*/ 676326 w 866826"/>
              <a:gd name="connsiteY8" fmla="*/ 0 h 3895725"/>
              <a:gd name="connsiteX0" fmla="*/ 873363 w 873363"/>
              <a:gd name="connsiteY0" fmla="*/ 3895725 h 3895725"/>
              <a:gd name="connsiteX1" fmla="*/ 282813 w 873363"/>
              <a:gd name="connsiteY1" fmla="*/ 3829050 h 3895725"/>
              <a:gd name="connsiteX2" fmla="*/ 135041 w 873363"/>
              <a:gd name="connsiteY2" fmla="*/ 3784310 h 3895725"/>
              <a:gd name="connsiteX3" fmla="*/ 26840 w 873363"/>
              <a:gd name="connsiteY3" fmla="*/ 3692755 h 3895725"/>
              <a:gd name="connsiteX4" fmla="*/ 6588 w 873363"/>
              <a:gd name="connsiteY4" fmla="*/ 3619500 h 3895725"/>
              <a:gd name="connsiteX5" fmla="*/ 120888 w 873363"/>
              <a:gd name="connsiteY5" fmla="*/ 3009900 h 3895725"/>
              <a:gd name="connsiteX6" fmla="*/ 225663 w 873363"/>
              <a:gd name="connsiteY6" fmla="*/ 2247900 h 3895725"/>
              <a:gd name="connsiteX7" fmla="*/ 406638 w 873363"/>
              <a:gd name="connsiteY7" fmla="*/ 1171575 h 3895725"/>
              <a:gd name="connsiteX8" fmla="*/ 597138 w 873363"/>
              <a:gd name="connsiteY8" fmla="*/ 295275 h 3895725"/>
              <a:gd name="connsiteX9" fmla="*/ 682863 w 873363"/>
              <a:gd name="connsiteY9" fmla="*/ 0 h 3895725"/>
              <a:gd name="connsiteX0" fmla="*/ 870338 w 870338"/>
              <a:gd name="connsiteY0" fmla="*/ 3895725 h 3895725"/>
              <a:gd name="connsiteX1" fmla="*/ 279788 w 870338"/>
              <a:gd name="connsiteY1" fmla="*/ 3829050 h 3895725"/>
              <a:gd name="connsiteX2" fmla="*/ 132016 w 870338"/>
              <a:gd name="connsiteY2" fmla="*/ 3784310 h 3895725"/>
              <a:gd name="connsiteX3" fmla="*/ 38238 w 870338"/>
              <a:gd name="connsiteY3" fmla="*/ 3692755 h 3895725"/>
              <a:gd name="connsiteX4" fmla="*/ 3563 w 870338"/>
              <a:gd name="connsiteY4" fmla="*/ 3619500 h 3895725"/>
              <a:gd name="connsiteX5" fmla="*/ 117863 w 870338"/>
              <a:gd name="connsiteY5" fmla="*/ 3009900 h 3895725"/>
              <a:gd name="connsiteX6" fmla="*/ 222638 w 870338"/>
              <a:gd name="connsiteY6" fmla="*/ 2247900 h 3895725"/>
              <a:gd name="connsiteX7" fmla="*/ 403613 w 870338"/>
              <a:gd name="connsiteY7" fmla="*/ 1171575 h 3895725"/>
              <a:gd name="connsiteX8" fmla="*/ 594113 w 870338"/>
              <a:gd name="connsiteY8" fmla="*/ 295275 h 3895725"/>
              <a:gd name="connsiteX9" fmla="*/ 679838 w 870338"/>
              <a:gd name="connsiteY9" fmla="*/ 0 h 3895725"/>
              <a:gd name="connsiteX0" fmla="*/ 870108 w 870108"/>
              <a:gd name="connsiteY0" fmla="*/ 3895725 h 3895725"/>
              <a:gd name="connsiteX1" fmla="*/ 279558 w 870108"/>
              <a:gd name="connsiteY1" fmla="*/ 3829050 h 3895725"/>
              <a:gd name="connsiteX2" fmla="*/ 131786 w 870108"/>
              <a:gd name="connsiteY2" fmla="*/ 3784310 h 3895725"/>
              <a:gd name="connsiteX3" fmla="*/ 38008 w 870108"/>
              <a:gd name="connsiteY3" fmla="*/ 3692755 h 3895725"/>
              <a:gd name="connsiteX4" fmla="*/ 3333 w 870108"/>
              <a:gd name="connsiteY4" fmla="*/ 3619500 h 3895725"/>
              <a:gd name="connsiteX5" fmla="*/ 117633 w 870108"/>
              <a:gd name="connsiteY5" fmla="*/ 3009900 h 3895725"/>
              <a:gd name="connsiteX6" fmla="*/ 222408 w 870108"/>
              <a:gd name="connsiteY6" fmla="*/ 2247900 h 3895725"/>
              <a:gd name="connsiteX7" fmla="*/ 403383 w 870108"/>
              <a:gd name="connsiteY7" fmla="*/ 1171575 h 3895725"/>
              <a:gd name="connsiteX8" fmla="*/ 593883 w 870108"/>
              <a:gd name="connsiteY8" fmla="*/ 295275 h 3895725"/>
              <a:gd name="connsiteX9" fmla="*/ 679608 w 870108"/>
              <a:gd name="connsiteY9" fmla="*/ 0 h 3895725"/>
              <a:gd name="connsiteX0" fmla="*/ 847060 w 847060"/>
              <a:gd name="connsiteY0" fmla="*/ 3895725 h 3895725"/>
              <a:gd name="connsiteX1" fmla="*/ 256510 w 847060"/>
              <a:gd name="connsiteY1" fmla="*/ 3829050 h 3895725"/>
              <a:gd name="connsiteX2" fmla="*/ 108738 w 847060"/>
              <a:gd name="connsiteY2" fmla="*/ 3784310 h 3895725"/>
              <a:gd name="connsiteX3" fmla="*/ 14960 w 847060"/>
              <a:gd name="connsiteY3" fmla="*/ 3692755 h 3895725"/>
              <a:gd name="connsiteX4" fmla="*/ 9131 w 847060"/>
              <a:gd name="connsiteY4" fmla="*/ 3489696 h 3895725"/>
              <a:gd name="connsiteX5" fmla="*/ 94585 w 847060"/>
              <a:gd name="connsiteY5" fmla="*/ 3009900 h 3895725"/>
              <a:gd name="connsiteX6" fmla="*/ 199360 w 847060"/>
              <a:gd name="connsiteY6" fmla="*/ 2247900 h 3895725"/>
              <a:gd name="connsiteX7" fmla="*/ 380335 w 847060"/>
              <a:gd name="connsiteY7" fmla="*/ 1171575 h 3895725"/>
              <a:gd name="connsiteX8" fmla="*/ 570835 w 847060"/>
              <a:gd name="connsiteY8" fmla="*/ 295275 h 3895725"/>
              <a:gd name="connsiteX9" fmla="*/ 656560 w 847060"/>
              <a:gd name="connsiteY9" fmla="*/ 0 h 3895725"/>
              <a:gd name="connsiteX0" fmla="*/ 850692 w 850692"/>
              <a:gd name="connsiteY0" fmla="*/ 3895725 h 3895725"/>
              <a:gd name="connsiteX1" fmla="*/ 260142 w 850692"/>
              <a:gd name="connsiteY1" fmla="*/ 3829050 h 3895725"/>
              <a:gd name="connsiteX2" fmla="*/ 112370 w 850692"/>
              <a:gd name="connsiteY2" fmla="*/ 3784310 h 3895725"/>
              <a:gd name="connsiteX3" fmla="*/ 18592 w 850692"/>
              <a:gd name="connsiteY3" fmla="*/ 3692755 h 3895725"/>
              <a:gd name="connsiteX4" fmla="*/ 12763 w 850692"/>
              <a:gd name="connsiteY4" fmla="*/ 3489696 h 3895725"/>
              <a:gd name="connsiteX5" fmla="*/ 98217 w 850692"/>
              <a:gd name="connsiteY5" fmla="*/ 3009900 h 3895725"/>
              <a:gd name="connsiteX6" fmla="*/ 202992 w 850692"/>
              <a:gd name="connsiteY6" fmla="*/ 2247900 h 3895725"/>
              <a:gd name="connsiteX7" fmla="*/ 383967 w 850692"/>
              <a:gd name="connsiteY7" fmla="*/ 1171575 h 3895725"/>
              <a:gd name="connsiteX8" fmla="*/ 574467 w 850692"/>
              <a:gd name="connsiteY8" fmla="*/ 295275 h 3895725"/>
              <a:gd name="connsiteX9" fmla="*/ 660192 w 850692"/>
              <a:gd name="connsiteY9" fmla="*/ 0 h 3895725"/>
              <a:gd name="connsiteX0" fmla="*/ 846474 w 846474"/>
              <a:gd name="connsiteY0" fmla="*/ 3895725 h 3895725"/>
              <a:gd name="connsiteX1" fmla="*/ 255924 w 846474"/>
              <a:gd name="connsiteY1" fmla="*/ 3829050 h 3895725"/>
              <a:gd name="connsiteX2" fmla="*/ 108152 w 846474"/>
              <a:gd name="connsiteY2" fmla="*/ 3784310 h 3895725"/>
              <a:gd name="connsiteX3" fmla="*/ 14374 w 846474"/>
              <a:gd name="connsiteY3" fmla="*/ 3692755 h 3895725"/>
              <a:gd name="connsiteX4" fmla="*/ 8545 w 846474"/>
              <a:gd name="connsiteY4" fmla="*/ 3489696 h 3895725"/>
              <a:gd name="connsiteX5" fmla="*/ 85346 w 846474"/>
              <a:gd name="connsiteY5" fmla="*/ 3007016 h 3895725"/>
              <a:gd name="connsiteX6" fmla="*/ 198774 w 846474"/>
              <a:gd name="connsiteY6" fmla="*/ 2247900 h 3895725"/>
              <a:gd name="connsiteX7" fmla="*/ 379749 w 846474"/>
              <a:gd name="connsiteY7" fmla="*/ 1171575 h 3895725"/>
              <a:gd name="connsiteX8" fmla="*/ 570249 w 846474"/>
              <a:gd name="connsiteY8" fmla="*/ 295275 h 3895725"/>
              <a:gd name="connsiteX9" fmla="*/ 655974 w 846474"/>
              <a:gd name="connsiteY9" fmla="*/ 0 h 3895725"/>
              <a:gd name="connsiteX0" fmla="*/ 255924 w 655974"/>
              <a:gd name="connsiteY0" fmla="*/ 3829050 h 3829050"/>
              <a:gd name="connsiteX1" fmla="*/ 108152 w 655974"/>
              <a:gd name="connsiteY1" fmla="*/ 3784310 h 3829050"/>
              <a:gd name="connsiteX2" fmla="*/ 14374 w 655974"/>
              <a:gd name="connsiteY2" fmla="*/ 3692755 h 3829050"/>
              <a:gd name="connsiteX3" fmla="*/ 8545 w 655974"/>
              <a:gd name="connsiteY3" fmla="*/ 3489696 h 3829050"/>
              <a:gd name="connsiteX4" fmla="*/ 85346 w 655974"/>
              <a:gd name="connsiteY4" fmla="*/ 3007016 h 3829050"/>
              <a:gd name="connsiteX5" fmla="*/ 198774 w 655974"/>
              <a:gd name="connsiteY5" fmla="*/ 2247900 h 3829050"/>
              <a:gd name="connsiteX6" fmla="*/ 379749 w 655974"/>
              <a:gd name="connsiteY6" fmla="*/ 1171575 h 3829050"/>
              <a:gd name="connsiteX7" fmla="*/ 570249 w 655974"/>
              <a:gd name="connsiteY7" fmla="*/ 295275 h 3829050"/>
              <a:gd name="connsiteX8" fmla="*/ 655974 w 655974"/>
              <a:gd name="connsiteY8" fmla="*/ 0 h 3829050"/>
              <a:gd name="connsiteX0" fmla="*/ 108152 w 655974"/>
              <a:gd name="connsiteY0" fmla="*/ 3784310 h 3784310"/>
              <a:gd name="connsiteX1" fmla="*/ 14374 w 655974"/>
              <a:gd name="connsiteY1" fmla="*/ 3692755 h 3784310"/>
              <a:gd name="connsiteX2" fmla="*/ 8545 w 655974"/>
              <a:gd name="connsiteY2" fmla="*/ 3489696 h 3784310"/>
              <a:gd name="connsiteX3" fmla="*/ 85346 w 655974"/>
              <a:gd name="connsiteY3" fmla="*/ 3007016 h 3784310"/>
              <a:gd name="connsiteX4" fmla="*/ 198774 w 655974"/>
              <a:gd name="connsiteY4" fmla="*/ 2247900 h 3784310"/>
              <a:gd name="connsiteX5" fmla="*/ 379749 w 655974"/>
              <a:gd name="connsiteY5" fmla="*/ 1171575 h 3784310"/>
              <a:gd name="connsiteX6" fmla="*/ 570249 w 655974"/>
              <a:gd name="connsiteY6" fmla="*/ 295275 h 3784310"/>
              <a:gd name="connsiteX7" fmla="*/ 655974 w 655974"/>
              <a:gd name="connsiteY7" fmla="*/ 0 h 3784310"/>
              <a:gd name="connsiteX0" fmla="*/ 117931 w 655974"/>
              <a:gd name="connsiteY0" fmla="*/ 3779420 h 3779420"/>
              <a:gd name="connsiteX1" fmla="*/ 14374 w 655974"/>
              <a:gd name="connsiteY1" fmla="*/ 3692755 h 3779420"/>
              <a:gd name="connsiteX2" fmla="*/ 8545 w 655974"/>
              <a:gd name="connsiteY2" fmla="*/ 3489696 h 3779420"/>
              <a:gd name="connsiteX3" fmla="*/ 85346 w 655974"/>
              <a:gd name="connsiteY3" fmla="*/ 3007016 h 3779420"/>
              <a:gd name="connsiteX4" fmla="*/ 198774 w 655974"/>
              <a:gd name="connsiteY4" fmla="*/ 2247900 h 3779420"/>
              <a:gd name="connsiteX5" fmla="*/ 379749 w 655974"/>
              <a:gd name="connsiteY5" fmla="*/ 1171575 h 3779420"/>
              <a:gd name="connsiteX6" fmla="*/ 570249 w 655974"/>
              <a:gd name="connsiteY6" fmla="*/ 295275 h 3779420"/>
              <a:gd name="connsiteX7" fmla="*/ 655974 w 655974"/>
              <a:gd name="connsiteY7" fmla="*/ 0 h 377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974" h="3779420">
                <a:moveTo>
                  <a:pt x="117931" y="3779420"/>
                </a:moveTo>
                <a:cubicBezTo>
                  <a:pt x="77673" y="3756704"/>
                  <a:pt x="35783" y="3720223"/>
                  <a:pt x="14374" y="3692755"/>
                </a:cubicBezTo>
                <a:cubicBezTo>
                  <a:pt x="-4151" y="3653749"/>
                  <a:pt x="-3284" y="3603986"/>
                  <a:pt x="8545" y="3489696"/>
                </a:cubicBezTo>
                <a:cubicBezTo>
                  <a:pt x="20374" y="3375406"/>
                  <a:pt x="53641" y="3213982"/>
                  <a:pt x="85346" y="3007016"/>
                </a:cubicBezTo>
                <a:cubicBezTo>
                  <a:pt x="117051" y="2800050"/>
                  <a:pt x="149707" y="2553807"/>
                  <a:pt x="198774" y="2247900"/>
                </a:cubicBezTo>
                <a:cubicBezTo>
                  <a:pt x="247841" y="1941993"/>
                  <a:pt x="317837" y="1497012"/>
                  <a:pt x="379749" y="1171575"/>
                </a:cubicBezTo>
                <a:cubicBezTo>
                  <a:pt x="441661" y="846138"/>
                  <a:pt x="524212" y="490537"/>
                  <a:pt x="570249" y="295275"/>
                </a:cubicBezTo>
                <a:cubicBezTo>
                  <a:pt x="616286" y="100013"/>
                  <a:pt x="636130" y="50006"/>
                  <a:pt x="655974" y="0"/>
                </a:cubicBezTo>
              </a:path>
            </a:pathLst>
          </a:custGeom>
          <a:noFill/>
          <a:ln w="31750">
            <a:solidFill>
              <a:srgbClr val="FF7D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5422940" y="3747021"/>
            <a:ext cx="1133625" cy="227879"/>
          </a:xfrm>
          <a:custGeom>
            <a:avLst/>
            <a:gdLst>
              <a:gd name="connsiteX0" fmla="*/ 1133625 w 1133625"/>
              <a:gd name="connsiteY0" fmla="*/ 227879 h 227879"/>
              <a:gd name="connsiteX1" fmla="*/ 458642 w 1133625"/>
              <a:gd name="connsiteY1" fmla="*/ 173072 h 227879"/>
              <a:gd name="connsiteX2" fmla="*/ 199034 w 1133625"/>
              <a:gd name="connsiteY2" fmla="*/ 141342 h 227879"/>
              <a:gd name="connsiteX3" fmla="*/ 95190 w 1133625"/>
              <a:gd name="connsiteY3" fmla="*/ 98074 h 227879"/>
              <a:gd name="connsiteX4" fmla="*/ 0 w 1133625"/>
              <a:gd name="connsiteY4" fmla="*/ 0 h 227879"/>
              <a:gd name="connsiteX0" fmla="*/ 1133625 w 1133625"/>
              <a:gd name="connsiteY0" fmla="*/ 227879 h 227879"/>
              <a:gd name="connsiteX1" fmla="*/ 458642 w 1133625"/>
              <a:gd name="connsiteY1" fmla="*/ 173072 h 227879"/>
              <a:gd name="connsiteX2" fmla="*/ 199034 w 1133625"/>
              <a:gd name="connsiteY2" fmla="*/ 141342 h 227879"/>
              <a:gd name="connsiteX3" fmla="*/ 104970 w 1133625"/>
              <a:gd name="connsiteY3" fmla="*/ 85849 h 227879"/>
              <a:gd name="connsiteX4" fmla="*/ 0 w 1133625"/>
              <a:gd name="connsiteY4" fmla="*/ 0 h 227879"/>
              <a:gd name="connsiteX0" fmla="*/ 1133625 w 1133625"/>
              <a:gd name="connsiteY0" fmla="*/ 227879 h 227879"/>
              <a:gd name="connsiteX1" fmla="*/ 458642 w 1133625"/>
              <a:gd name="connsiteY1" fmla="*/ 173072 h 227879"/>
              <a:gd name="connsiteX2" fmla="*/ 199034 w 1133625"/>
              <a:gd name="connsiteY2" fmla="*/ 129118 h 227879"/>
              <a:gd name="connsiteX3" fmla="*/ 104970 w 1133625"/>
              <a:gd name="connsiteY3" fmla="*/ 85849 h 227879"/>
              <a:gd name="connsiteX4" fmla="*/ 0 w 1133625"/>
              <a:gd name="connsiteY4" fmla="*/ 0 h 22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625" h="227879">
                <a:moveTo>
                  <a:pt x="1133625" y="227879"/>
                </a:moveTo>
                <a:lnTo>
                  <a:pt x="458642" y="173072"/>
                </a:lnTo>
                <a:cubicBezTo>
                  <a:pt x="302877" y="156612"/>
                  <a:pt x="257979" y="143655"/>
                  <a:pt x="199034" y="129118"/>
                </a:cubicBezTo>
                <a:cubicBezTo>
                  <a:pt x="140089" y="114581"/>
                  <a:pt x="138142" y="107369"/>
                  <a:pt x="104970" y="85849"/>
                </a:cubicBezTo>
                <a:cubicBezTo>
                  <a:pt x="71798" y="64329"/>
                  <a:pt x="15384" y="17307"/>
                  <a:pt x="0" y="0"/>
                </a:cubicBezTo>
              </a:path>
            </a:pathLst>
          </a:custGeom>
          <a:noFill/>
          <a:ln w="31750">
            <a:solidFill>
              <a:srgbClr val="FF7D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Connector 7"/>
          <p:cNvSpPr/>
          <p:nvPr/>
        </p:nvSpPr>
        <p:spPr>
          <a:xfrm>
            <a:off x="6480365" y="3893346"/>
            <a:ext cx="152400" cy="152400"/>
          </a:xfrm>
          <a:prstGeom prst="flowChartConnector">
            <a:avLst/>
          </a:prstGeom>
          <a:solidFill>
            <a:srgbClr val="FF7DF0"/>
          </a:solidFill>
          <a:ln>
            <a:solidFill>
              <a:srgbClr val="FF7D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971925" y="4010026"/>
            <a:ext cx="2106636" cy="912019"/>
          </a:xfrm>
          <a:custGeom>
            <a:avLst/>
            <a:gdLst>
              <a:gd name="connsiteX0" fmla="*/ 0 w 2105025"/>
              <a:gd name="connsiteY0" fmla="*/ 0 h 885825"/>
              <a:gd name="connsiteX1" fmla="*/ 1076325 w 2105025"/>
              <a:gd name="connsiteY1" fmla="*/ 28575 h 885825"/>
              <a:gd name="connsiteX2" fmla="*/ 1428750 w 2105025"/>
              <a:gd name="connsiteY2" fmla="*/ 57150 h 885825"/>
              <a:gd name="connsiteX3" fmla="*/ 1695450 w 2105025"/>
              <a:gd name="connsiteY3" fmla="*/ 133350 h 885825"/>
              <a:gd name="connsiteX4" fmla="*/ 1895475 w 2105025"/>
              <a:gd name="connsiteY4" fmla="*/ 295275 h 885825"/>
              <a:gd name="connsiteX5" fmla="*/ 2076450 w 2105025"/>
              <a:gd name="connsiteY5" fmla="*/ 552450 h 885825"/>
              <a:gd name="connsiteX6" fmla="*/ 2105025 w 2105025"/>
              <a:gd name="connsiteY6" fmla="*/ 885825 h 885825"/>
              <a:gd name="connsiteX0" fmla="*/ 0 w 2105025"/>
              <a:gd name="connsiteY0" fmla="*/ 0 h 885825"/>
              <a:gd name="connsiteX1" fmla="*/ 1076325 w 2105025"/>
              <a:gd name="connsiteY1" fmla="*/ 28575 h 885825"/>
              <a:gd name="connsiteX2" fmla="*/ 1428750 w 2105025"/>
              <a:gd name="connsiteY2" fmla="*/ 57150 h 885825"/>
              <a:gd name="connsiteX3" fmla="*/ 1695450 w 2105025"/>
              <a:gd name="connsiteY3" fmla="*/ 140494 h 885825"/>
              <a:gd name="connsiteX4" fmla="*/ 1895475 w 2105025"/>
              <a:gd name="connsiteY4" fmla="*/ 295275 h 885825"/>
              <a:gd name="connsiteX5" fmla="*/ 2076450 w 2105025"/>
              <a:gd name="connsiteY5" fmla="*/ 552450 h 885825"/>
              <a:gd name="connsiteX6" fmla="*/ 2105025 w 2105025"/>
              <a:gd name="connsiteY6" fmla="*/ 885825 h 885825"/>
              <a:gd name="connsiteX0" fmla="*/ 0 w 2105025"/>
              <a:gd name="connsiteY0" fmla="*/ 0 h 885825"/>
              <a:gd name="connsiteX1" fmla="*/ 1076325 w 2105025"/>
              <a:gd name="connsiteY1" fmla="*/ 28575 h 885825"/>
              <a:gd name="connsiteX2" fmla="*/ 1428750 w 2105025"/>
              <a:gd name="connsiteY2" fmla="*/ 57150 h 885825"/>
              <a:gd name="connsiteX3" fmla="*/ 1695450 w 2105025"/>
              <a:gd name="connsiteY3" fmla="*/ 140494 h 885825"/>
              <a:gd name="connsiteX4" fmla="*/ 1895475 w 2105025"/>
              <a:gd name="connsiteY4" fmla="*/ 295275 h 885825"/>
              <a:gd name="connsiteX5" fmla="*/ 2066925 w 2105025"/>
              <a:gd name="connsiteY5" fmla="*/ 557212 h 885825"/>
              <a:gd name="connsiteX6" fmla="*/ 2105025 w 2105025"/>
              <a:gd name="connsiteY6" fmla="*/ 885825 h 885825"/>
              <a:gd name="connsiteX0" fmla="*/ 0 w 2131219"/>
              <a:gd name="connsiteY0" fmla="*/ 0 h 888207"/>
              <a:gd name="connsiteX1" fmla="*/ 1076325 w 2131219"/>
              <a:gd name="connsiteY1" fmla="*/ 28575 h 888207"/>
              <a:gd name="connsiteX2" fmla="*/ 1428750 w 2131219"/>
              <a:gd name="connsiteY2" fmla="*/ 57150 h 888207"/>
              <a:gd name="connsiteX3" fmla="*/ 1695450 w 2131219"/>
              <a:gd name="connsiteY3" fmla="*/ 140494 h 888207"/>
              <a:gd name="connsiteX4" fmla="*/ 1895475 w 2131219"/>
              <a:gd name="connsiteY4" fmla="*/ 295275 h 888207"/>
              <a:gd name="connsiteX5" fmla="*/ 2066925 w 2131219"/>
              <a:gd name="connsiteY5" fmla="*/ 557212 h 888207"/>
              <a:gd name="connsiteX6" fmla="*/ 2131219 w 2131219"/>
              <a:gd name="connsiteY6" fmla="*/ 888207 h 888207"/>
              <a:gd name="connsiteX0" fmla="*/ 0 w 2131219"/>
              <a:gd name="connsiteY0" fmla="*/ 0 h 888207"/>
              <a:gd name="connsiteX1" fmla="*/ 1076325 w 2131219"/>
              <a:gd name="connsiteY1" fmla="*/ 28575 h 888207"/>
              <a:gd name="connsiteX2" fmla="*/ 1428750 w 2131219"/>
              <a:gd name="connsiteY2" fmla="*/ 57150 h 888207"/>
              <a:gd name="connsiteX3" fmla="*/ 1695450 w 2131219"/>
              <a:gd name="connsiteY3" fmla="*/ 140494 h 888207"/>
              <a:gd name="connsiteX4" fmla="*/ 1895475 w 2131219"/>
              <a:gd name="connsiteY4" fmla="*/ 295275 h 888207"/>
              <a:gd name="connsiteX5" fmla="*/ 2066925 w 2131219"/>
              <a:gd name="connsiteY5" fmla="*/ 557212 h 888207"/>
              <a:gd name="connsiteX6" fmla="*/ 2102644 w 2131219"/>
              <a:gd name="connsiteY6" fmla="*/ 702469 h 888207"/>
              <a:gd name="connsiteX7" fmla="*/ 2131219 w 2131219"/>
              <a:gd name="connsiteY7" fmla="*/ 888207 h 888207"/>
              <a:gd name="connsiteX0" fmla="*/ 0 w 2131219"/>
              <a:gd name="connsiteY0" fmla="*/ 0 h 888207"/>
              <a:gd name="connsiteX1" fmla="*/ 1076325 w 2131219"/>
              <a:gd name="connsiteY1" fmla="*/ 28575 h 888207"/>
              <a:gd name="connsiteX2" fmla="*/ 1428750 w 2131219"/>
              <a:gd name="connsiteY2" fmla="*/ 57150 h 888207"/>
              <a:gd name="connsiteX3" fmla="*/ 1695450 w 2131219"/>
              <a:gd name="connsiteY3" fmla="*/ 140494 h 888207"/>
              <a:gd name="connsiteX4" fmla="*/ 1895475 w 2131219"/>
              <a:gd name="connsiteY4" fmla="*/ 295275 h 888207"/>
              <a:gd name="connsiteX5" fmla="*/ 2066925 w 2131219"/>
              <a:gd name="connsiteY5" fmla="*/ 557212 h 888207"/>
              <a:gd name="connsiteX6" fmla="*/ 2112169 w 2131219"/>
              <a:gd name="connsiteY6" fmla="*/ 704851 h 888207"/>
              <a:gd name="connsiteX7" fmla="*/ 2131219 w 2131219"/>
              <a:gd name="connsiteY7" fmla="*/ 888207 h 888207"/>
              <a:gd name="connsiteX0" fmla="*/ 0 w 2119312"/>
              <a:gd name="connsiteY0" fmla="*/ 0 h 890589"/>
              <a:gd name="connsiteX1" fmla="*/ 1076325 w 2119312"/>
              <a:gd name="connsiteY1" fmla="*/ 28575 h 890589"/>
              <a:gd name="connsiteX2" fmla="*/ 1428750 w 2119312"/>
              <a:gd name="connsiteY2" fmla="*/ 57150 h 890589"/>
              <a:gd name="connsiteX3" fmla="*/ 1695450 w 2119312"/>
              <a:gd name="connsiteY3" fmla="*/ 140494 h 890589"/>
              <a:gd name="connsiteX4" fmla="*/ 1895475 w 2119312"/>
              <a:gd name="connsiteY4" fmla="*/ 295275 h 890589"/>
              <a:gd name="connsiteX5" fmla="*/ 2066925 w 2119312"/>
              <a:gd name="connsiteY5" fmla="*/ 557212 h 890589"/>
              <a:gd name="connsiteX6" fmla="*/ 2112169 w 2119312"/>
              <a:gd name="connsiteY6" fmla="*/ 704851 h 890589"/>
              <a:gd name="connsiteX7" fmla="*/ 2119312 w 2119312"/>
              <a:gd name="connsiteY7" fmla="*/ 890589 h 890589"/>
              <a:gd name="connsiteX0" fmla="*/ 0 w 2119312"/>
              <a:gd name="connsiteY0" fmla="*/ 0 h 902495"/>
              <a:gd name="connsiteX1" fmla="*/ 1076325 w 2119312"/>
              <a:gd name="connsiteY1" fmla="*/ 28575 h 902495"/>
              <a:gd name="connsiteX2" fmla="*/ 1428750 w 2119312"/>
              <a:gd name="connsiteY2" fmla="*/ 57150 h 902495"/>
              <a:gd name="connsiteX3" fmla="*/ 1695450 w 2119312"/>
              <a:gd name="connsiteY3" fmla="*/ 140494 h 902495"/>
              <a:gd name="connsiteX4" fmla="*/ 1895475 w 2119312"/>
              <a:gd name="connsiteY4" fmla="*/ 295275 h 902495"/>
              <a:gd name="connsiteX5" fmla="*/ 2066925 w 2119312"/>
              <a:gd name="connsiteY5" fmla="*/ 557212 h 902495"/>
              <a:gd name="connsiteX6" fmla="*/ 2112169 w 2119312"/>
              <a:gd name="connsiteY6" fmla="*/ 704851 h 902495"/>
              <a:gd name="connsiteX7" fmla="*/ 2119312 w 2119312"/>
              <a:gd name="connsiteY7" fmla="*/ 902495 h 902495"/>
              <a:gd name="connsiteX0" fmla="*/ 0 w 2117131"/>
              <a:gd name="connsiteY0" fmla="*/ 0 h 909638"/>
              <a:gd name="connsiteX1" fmla="*/ 1076325 w 2117131"/>
              <a:gd name="connsiteY1" fmla="*/ 28575 h 909638"/>
              <a:gd name="connsiteX2" fmla="*/ 1428750 w 2117131"/>
              <a:gd name="connsiteY2" fmla="*/ 57150 h 909638"/>
              <a:gd name="connsiteX3" fmla="*/ 1695450 w 2117131"/>
              <a:gd name="connsiteY3" fmla="*/ 140494 h 909638"/>
              <a:gd name="connsiteX4" fmla="*/ 1895475 w 2117131"/>
              <a:gd name="connsiteY4" fmla="*/ 295275 h 909638"/>
              <a:gd name="connsiteX5" fmla="*/ 2066925 w 2117131"/>
              <a:gd name="connsiteY5" fmla="*/ 557212 h 909638"/>
              <a:gd name="connsiteX6" fmla="*/ 2112169 w 2117131"/>
              <a:gd name="connsiteY6" fmla="*/ 704851 h 909638"/>
              <a:gd name="connsiteX7" fmla="*/ 2116931 w 2117131"/>
              <a:gd name="connsiteY7" fmla="*/ 909638 h 909638"/>
              <a:gd name="connsiteX0" fmla="*/ 0 w 2117131"/>
              <a:gd name="connsiteY0" fmla="*/ 0 h 909638"/>
              <a:gd name="connsiteX1" fmla="*/ 1076325 w 2117131"/>
              <a:gd name="connsiteY1" fmla="*/ 28575 h 909638"/>
              <a:gd name="connsiteX2" fmla="*/ 1428750 w 2117131"/>
              <a:gd name="connsiteY2" fmla="*/ 57150 h 909638"/>
              <a:gd name="connsiteX3" fmla="*/ 1695450 w 2117131"/>
              <a:gd name="connsiteY3" fmla="*/ 140494 h 909638"/>
              <a:gd name="connsiteX4" fmla="*/ 1895475 w 2117131"/>
              <a:gd name="connsiteY4" fmla="*/ 295275 h 909638"/>
              <a:gd name="connsiteX5" fmla="*/ 2059781 w 2117131"/>
              <a:gd name="connsiteY5" fmla="*/ 566737 h 909638"/>
              <a:gd name="connsiteX6" fmla="*/ 2112169 w 2117131"/>
              <a:gd name="connsiteY6" fmla="*/ 704851 h 909638"/>
              <a:gd name="connsiteX7" fmla="*/ 2116931 w 2117131"/>
              <a:gd name="connsiteY7" fmla="*/ 909638 h 909638"/>
              <a:gd name="connsiteX0" fmla="*/ 0 w 2116931"/>
              <a:gd name="connsiteY0" fmla="*/ 0 h 909638"/>
              <a:gd name="connsiteX1" fmla="*/ 1076325 w 2116931"/>
              <a:gd name="connsiteY1" fmla="*/ 28575 h 909638"/>
              <a:gd name="connsiteX2" fmla="*/ 1428750 w 2116931"/>
              <a:gd name="connsiteY2" fmla="*/ 57150 h 909638"/>
              <a:gd name="connsiteX3" fmla="*/ 1695450 w 2116931"/>
              <a:gd name="connsiteY3" fmla="*/ 140494 h 909638"/>
              <a:gd name="connsiteX4" fmla="*/ 1895475 w 2116931"/>
              <a:gd name="connsiteY4" fmla="*/ 295275 h 909638"/>
              <a:gd name="connsiteX5" fmla="*/ 2059781 w 2116931"/>
              <a:gd name="connsiteY5" fmla="*/ 566737 h 909638"/>
              <a:gd name="connsiteX6" fmla="*/ 2097881 w 2116931"/>
              <a:gd name="connsiteY6" fmla="*/ 707232 h 909638"/>
              <a:gd name="connsiteX7" fmla="*/ 2116931 w 2116931"/>
              <a:gd name="connsiteY7" fmla="*/ 909638 h 909638"/>
              <a:gd name="connsiteX0" fmla="*/ 0 w 2105025"/>
              <a:gd name="connsiteY0" fmla="*/ 0 h 912019"/>
              <a:gd name="connsiteX1" fmla="*/ 1076325 w 2105025"/>
              <a:gd name="connsiteY1" fmla="*/ 28575 h 912019"/>
              <a:gd name="connsiteX2" fmla="*/ 1428750 w 2105025"/>
              <a:gd name="connsiteY2" fmla="*/ 57150 h 912019"/>
              <a:gd name="connsiteX3" fmla="*/ 1695450 w 2105025"/>
              <a:gd name="connsiteY3" fmla="*/ 140494 h 912019"/>
              <a:gd name="connsiteX4" fmla="*/ 1895475 w 2105025"/>
              <a:gd name="connsiteY4" fmla="*/ 295275 h 912019"/>
              <a:gd name="connsiteX5" fmla="*/ 2059781 w 2105025"/>
              <a:gd name="connsiteY5" fmla="*/ 566737 h 912019"/>
              <a:gd name="connsiteX6" fmla="*/ 2097881 w 2105025"/>
              <a:gd name="connsiteY6" fmla="*/ 707232 h 912019"/>
              <a:gd name="connsiteX7" fmla="*/ 2105025 w 2105025"/>
              <a:gd name="connsiteY7" fmla="*/ 912019 h 912019"/>
              <a:gd name="connsiteX0" fmla="*/ 0 w 2106636"/>
              <a:gd name="connsiteY0" fmla="*/ 0 h 912019"/>
              <a:gd name="connsiteX1" fmla="*/ 1076325 w 2106636"/>
              <a:gd name="connsiteY1" fmla="*/ 28575 h 912019"/>
              <a:gd name="connsiteX2" fmla="*/ 1428750 w 2106636"/>
              <a:gd name="connsiteY2" fmla="*/ 57150 h 912019"/>
              <a:gd name="connsiteX3" fmla="*/ 1695450 w 2106636"/>
              <a:gd name="connsiteY3" fmla="*/ 140494 h 912019"/>
              <a:gd name="connsiteX4" fmla="*/ 1895475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  <a:gd name="connsiteX0" fmla="*/ 0 w 2112690"/>
              <a:gd name="connsiteY0" fmla="*/ 0 h 912019"/>
              <a:gd name="connsiteX1" fmla="*/ 1076325 w 2112690"/>
              <a:gd name="connsiteY1" fmla="*/ 28575 h 912019"/>
              <a:gd name="connsiteX2" fmla="*/ 1428750 w 2112690"/>
              <a:gd name="connsiteY2" fmla="*/ 57150 h 912019"/>
              <a:gd name="connsiteX3" fmla="*/ 1695450 w 2112690"/>
              <a:gd name="connsiteY3" fmla="*/ 140494 h 912019"/>
              <a:gd name="connsiteX4" fmla="*/ 1895475 w 2112690"/>
              <a:gd name="connsiteY4" fmla="*/ 295275 h 912019"/>
              <a:gd name="connsiteX5" fmla="*/ 2059781 w 2112690"/>
              <a:gd name="connsiteY5" fmla="*/ 566737 h 912019"/>
              <a:gd name="connsiteX6" fmla="*/ 2097881 w 2112690"/>
              <a:gd name="connsiteY6" fmla="*/ 707232 h 912019"/>
              <a:gd name="connsiteX7" fmla="*/ 2112169 w 2112690"/>
              <a:gd name="connsiteY7" fmla="*/ 912019 h 912019"/>
              <a:gd name="connsiteX0" fmla="*/ 0 w 2106636"/>
              <a:gd name="connsiteY0" fmla="*/ 0 h 912019"/>
              <a:gd name="connsiteX1" fmla="*/ 1076325 w 2106636"/>
              <a:gd name="connsiteY1" fmla="*/ 28575 h 912019"/>
              <a:gd name="connsiteX2" fmla="*/ 1428750 w 2106636"/>
              <a:gd name="connsiteY2" fmla="*/ 57150 h 912019"/>
              <a:gd name="connsiteX3" fmla="*/ 1695450 w 2106636"/>
              <a:gd name="connsiteY3" fmla="*/ 140494 h 912019"/>
              <a:gd name="connsiteX4" fmla="*/ 1895475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  <a:gd name="connsiteX0" fmla="*/ 0 w 2106636"/>
              <a:gd name="connsiteY0" fmla="*/ 0 h 912019"/>
              <a:gd name="connsiteX1" fmla="*/ 1076325 w 2106636"/>
              <a:gd name="connsiteY1" fmla="*/ 28575 h 912019"/>
              <a:gd name="connsiteX2" fmla="*/ 1428750 w 2106636"/>
              <a:gd name="connsiteY2" fmla="*/ 57150 h 912019"/>
              <a:gd name="connsiteX3" fmla="*/ 1695450 w 2106636"/>
              <a:gd name="connsiteY3" fmla="*/ 140494 h 912019"/>
              <a:gd name="connsiteX4" fmla="*/ 1874973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  <a:gd name="connsiteX0" fmla="*/ 0 w 2106636"/>
              <a:gd name="connsiteY0" fmla="*/ 0 h 912019"/>
              <a:gd name="connsiteX1" fmla="*/ 1076325 w 2106636"/>
              <a:gd name="connsiteY1" fmla="*/ 28575 h 912019"/>
              <a:gd name="connsiteX2" fmla="*/ 1428750 w 2106636"/>
              <a:gd name="connsiteY2" fmla="*/ 57150 h 912019"/>
              <a:gd name="connsiteX3" fmla="*/ 1679048 w 2106636"/>
              <a:gd name="connsiteY3" fmla="*/ 156896 h 912019"/>
              <a:gd name="connsiteX4" fmla="*/ 1874973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  <a:gd name="connsiteX0" fmla="*/ 0 w 2106636"/>
              <a:gd name="connsiteY0" fmla="*/ 0 h 912019"/>
              <a:gd name="connsiteX1" fmla="*/ 1076325 w 2106636"/>
              <a:gd name="connsiteY1" fmla="*/ 28575 h 912019"/>
              <a:gd name="connsiteX2" fmla="*/ 1428750 w 2106636"/>
              <a:gd name="connsiteY2" fmla="*/ 73552 h 912019"/>
              <a:gd name="connsiteX3" fmla="*/ 1679048 w 2106636"/>
              <a:gd name="connsiteY3" fmla="*/ 156896 h 912019"/>
              <a:gd name="connsiteX4" fmla="*/ 1874973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  <a:gd name="connsiteX0" fmla="*/ 0 w 2106636"/>
              <a:gd name="connsiteY0" fmla="*/ 0 h 912019"/>
              <a:gd name="connsiteX1" fmla="*/ 1059923 w 2106636"/>
              <a:gd name="connsiteY1" fmla="*/ 32676 h 912019"/>
              <a:gd name="connsiteX2" fmla="*/ 1428750 w 2106636"/>
              <a:gd name="connsiteY2" fmla="*/ 73552 h 912019"/>
              <a:gd name="connsiteX3" fmla="*/ 1679048 w 2106636"/>
              <a:gd name="connsiteY3" fmla="*/ 156896 h 912019"/>
              <a:gd name="connsiteX4" fmla="*/ 1874973 w 2106636"/>
              <a:gd name="connsiteY4" fmla="*/ 295275 h 912019"/>
              <a:gd name="connsiteX5" fmla="*/ 2059781 w 2106636"/>
              <a:gd name="connsiteY5" fmla="*/ 566737 h 912019"/>
              <a:gd name="connsiteX6" fmla="*/ 2097881 w 2106636"/>
              <a:gd name="connsiteY6" fmla="*/ 707232 h 912019"/>
              <a:gd name="connsiteX7" fmla="*/ 2105025 w 2106636"/>
              <a:gd name="connsiteY7" fmla="*/ 912019 h 91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6636" h="912019">
                <a:moveTo>
                  <a:pt x="0" y="0"/>
                </a:moveTo>
                <a:lnTo>
                  <a:pt x="1059923" y="32676"/>
                </a:lnTo>
                <a:cubicBezTo>
                  <a:pt x="1298048" y="42201"/>
                  <a:pt x="1325563" y="52849"/>
                  <a:pt x="1428750" y="73552"/>
                </a:cubicBezTo>
                <a:cubicBezTo>
                  <a:pt x="1531938" y="94255"/>
                  <a:pt x="1604677" y="119942"/>
                  <a:pt x="1679048" y="156896"/>
                </a:cubicBezTo>
                <a:cubicBezTo>
                  <a:pt x="1753419" y="193850"/>
                  <a:pt x="1811518" y="226968"/>
                  <a:pt x="1874973" y="295275"/>
                </a:cubicBezTo>
                <a:cubicBezTo>
                  <a:pt x="1938428" y="363582"/>
                  <a:pt x="2022630" y="498078"/>
                  <a:pt x="2059781" y="566737"/>
                </a:cubicBezTo>
                <a:cubicBezTo>
                  <a:pt x="2096932" y="635396"/>
                  <a:pt x="2087165" y="652066"/>
                  <a:pt x="2097881" y="707232"/>
                </a:cubicBezTo>
                <a:cubicBezTo>
                  <a:pt x="2108597" y="762398"/>
                  <a:pt x="2107406" y="881063"/>
                  <a:pt x="2105025" y="912019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5133975" y="4912518"/>
            <a:ext cx="945356" cy="533112"/>
          </a:xfrm>
          <a:custGeom>
            <a:avLst/>
            <a:gdLst>
              <a:gd name="connsiteX0" fmla="*/ 952500 w 952500"/>
              <a:gd name="connsiteY0" fmla="*/ 0 h 514402"/>
              <a:gd name="connsiteX1" fmla="*/ 876300 w 952500"/>
              <a:gd name="connsiteY1" fmla="*/ 247650 h 514402"/>
              <a:gd name="connsiteX2" fmla="*/ 647700 w 952500"/>
              <a:gd name="connsiteY2" fmla="*/ 447675 h 514402"/>
              <a:gd name="connsiteX3" fmla="*/ 333375 w 952500"/>
              <a:gd name="connsiteY3" fmla="*/ 514350 h 514402"/>
              <a:gd name="connsiteX4" fmla="*/ 123825 w 952500"/>
              <a:gd name="connsiteY4" fmla="*/ 457200 h 514402"/>
              <a:gd name="connsiteX5" fmla="*/ 0 w 952500"/>
              <a:gd name="connsiteY5" fmla="*/ 371475 h 514402"/>
              <a:gd name="connsiteX0" fmla="*/ 952500 w 952500"/>
              <a:gd name="connsiteY0" fmla="*/ 0 h 514404"/>
              <a:gd name="connsiteX1" fmla="*/ 876300 w 952500"/>
              <a:gd name="connsiteY1" fmla="*/ 247650 h 514404"/>
              <a:gd name="connsiteX2" fmla="*/ 647700 w 952500"/>
              <a:gd name="connsiteY2" fmla="*/ 447675 h 514404"/>
              <a:gd name="connsiteX3" fmla="*/ 333375 w 952500"/>
              <a:gd name="connsiteY3" fmla="*/ 514350 h 514404"/>
              <a:gd name="connsiteX4" fmla="*/ 123825 w 952500"/>
              <a:gd name="connsiteY4" fmla="*/ 457200 h 514404"/>
              <a:gd name="connsiteX5" fmla="*/ 0 w 952500"/>
              <a:gd name="connsiteY5" fmla="*/ 361950 h 514404"/>
              <a:gd name="connsiteX0" fmla="*/ 945356 w 945356"/>
              <a:gd name="connsiteY0" fmla="*/ 0 h 516785"/>
              <a:gd name="connsiteX1" fmla="*/ 876300 w 945356"/>
              <a:gd name="connsiteY1" fmla="*/ 250031 h 516785"/>
              <a:gd name="connsiteX2" fmla="*/ 647700 w 945356"/>
              <a:gd name="connsiteY2" fmla="*/ 450056 h 516785"/>
              <a:gd name="connsiteX3" fmla="*/ 333375 w 945356"/>
              <a:gd name="connsiteY3" fmla="*/ 516731 h 516785"/>
              <a:gd name="connsiteX4" fmla="*/ 123825 w 945356"/>
              <a:gd name="connsiteY4" fmla="*/ 459581 h 516785"/>
              <a:gd name="connsiteX5" fmla="*/ 0 w 945356"/>
              <a:gd name="connsiteY5" fmla="*/ 364331 h 516785"/>
              <a:gd name="connsiteX0" fmla="*/ 945356 w 945356"/>
              <a:gd name="connsiteY0" fmla="*/ 0 h 516785"/>
              <a:gd name="connsiteX1" fmla="*/ 869156 w 945356"/>
              <a:gd name="connsiteY1" fmla="*/ 247649 h 516785"/>
              <a:gd name="connsiteX2" fmla="*/ 647700 w 945356"/>
              <a:gd name="connsiteY2" fmla="*/ 450056 h 516785"/>
              <a:gd name="connsiteX3" fmla="*/ 333375 w 945356"/>
              <a:gd name="connsiteY3" fmla="*/ 516731 h 516785"/>
              <a:gd name="connsiteX4" fmla="*/ 123825 w 945356"/>
              <a:gd name="connsiteY4" fmla="*/ 459581 h 516785"/>
              <a:gd name="connsiteX5" fmla="*/ 0 w 945356"/>
              <a:gd name="connsiteY5" fmla="*/ 364331 h 516785"/>
              <a:gd name="connsiteX0" fmla="*/ 945356 w 945356"/>
              <a:gd name="connsiteY0" fmla="*/ 0 h 509652"/>
              <a:gd name="connsiteX1" fmla="*/ 869156 w 945356"/>
              <a:gd name="connsiteY1" fmla="*/ 247649 h 509652"/>
              <a:gd name="connsiteX2" fmla="*/ 647700 w 945356"/>
              <a:gd name="connsiteY2" fmla="*/ 450056 h 509652"/>
              <a:gd name="connsiteX3" fmla="*/ 333375 w 945356"/>
              <a:gd name="connsiteY3" fmla="*/ 509587 h 509652"/>
              <a:gd name="connsiteX4" fmla="*/ 123825 w 945356"/>
              <a:gd name="connsiteY4" fmla="*/ 459581 h 509652"/>
              <a:gd name="connsiteX5" fmla="*/ 0 w 945356"/>
              <a:gd name="connsiteY5" fmla="*/ 364331 h 509652"/>
              <a:gd name="connsiteX0" fmla="*/ 945356 w 945356"/>
              <a:gd name="connsiteY0" fmla="*/ 0 h 521934"/>
              <a:gd name="connsiteX1" fmla="*/ 869156 w 945356"/>
              <a:gd name="connsiteY1" fmla="*/ 247649 h 521934"/>
              <a:gd name="connsiteX2" fmla="*/ 647700 w 945356"/>
              <a:gd name="connsiteY2" fmla="*/ 450056 h 521934"/>
              <a:gd name="connsiteX3" fmla="*/ 333375 w 945356"/>
              <a:gd name="connsiteY3" fmla="*/ 521888 h 521934"/>
              <a:gd name="connsiteX4" fmla="*/ 123825 w 945356"/>
              <a:gd name="connsiteY4" fmla="*/ 459581 h 521934"/>
              <a:gd name="connsiteX5" fmla="*/ 0 w 945356"/>
              <a:gd name="connsiteY5" fmla="*/ 364331 h 521934"/>
              <a:gd name="connsiteX0" fmla="*/ 945356 w 945356"/>
              <a:gd name="connsiteY0" fmla="*/ 0 h 530127"/>
              <a:gd name="connsiteX1" fmla="*/ 869156 w 945356"/>
              <a:gd name="connsiteY1" fmla="*/ 247649 h 530127"/>
              <a:gd name="connsiteX2" fmla="*/ 647700 w 945356"/>
              <a:gd name="connsiteY2" fmla="*/ 450056 h 530127"/>
              <a:gd name="connsiteX3" fmla="*/ 329275 w 945356"/>
              <a:gd name="connsiteY3" fmla="*/ 530089 h 530127"/>
              <a:gd name="connsiteX4" fmla="*/ 123825 w 945356"/>
              <a:gd name="connsiteY4" fmla="*/ 459581 h 530127"/>
              <a:gd name="connsiteX5" fmla="*/ 0 w 945356"/>
              <a:gd name="connsiteY5" fmla="*/ 364331 h 530127"/>
              <a:gd name="connsiteX0" fmla="*/ 945356 w 945356"/>
              <a:gd name="connsiteY0" fmla="*/ 0 h 532939"/>
              <a:gd name="connsiteX1" fmla="*/ 869156 w 945356"/>
              <a:gd name="connsiteY1" fmla="*/ 247649 h 532939"/>
              <a:gd name="connsiteX2" fmla="*/ 647700 w 945356"/>
              <a:gd name="connsiteY2" fmla="*/ 450056 h 532939"/>
              <a:gd name="connsiteX3" fmla="*/ 495941 w 945356"/>
              <a:gd name="connsiteY3" fmla="*/ 512375 h 532939"/>
              <a:gd name="connsiteX4" fmla="*/ 329275 w 945356"/>
              <a:gd name="connsiteY4" fmla="*/ 530089 h 532939"/>
              <a:gd name="connsiteX5" fmla="*/ 123825 w 945356"/>
              <a:gd name="connsiteY5" fmla="*/ 459581 h 532939"/>
              <a:gd name="connsiteX6" fmla="*/ 0 w 945356"/>
              <a:gd name="connsiteY6" fmla="*/ 364331 h 532939"/>
              <a:gd name="connsiteX0" fmla="*/ 945356 w 945356"/>
              <a:gd name="connsiteY0" fmla="*/ 0 h 536720"/>
              <a:gd name="connsiteX1" fmla="*/ 869156 w 945356"/>
              <a:gd name="connsiteY1" fmla="*/ 247649 h 536720"/>
              <a:gd name="connsiteX2" fmla="*/ 647700 w 945356"/>
              <a:gd name="connsiteY2" fmla="*/ 450056 h 536720"/>
              <a:gd name="connsiteX3" fmla="*/ 508242 w 945356"/>
              <a:gd name="connsiteY3" fmla="*/ 524676 h 536720"/>
              <a:gd name="connsiteX4" fmla="*/ 329275 w 945356"/>
              <a:gd name="connsiteY4" fmla="*/ 530089 h 536720"/>
              <a:gd name="connsiteX5" fmla="*/ 123825 w 945356"/>
              <a:gd name="connsiteY5" fmla="*/ 459581 h 536720"/>
              <a:gd name="connsiteX6" fmla="*/ 0 w 945356"/>
              <a:gd name="connsiteY6" fmla="*/ 364331 h 536720"/>
              <a:gd name="connsiteX0" fmla="*/ 945356 w 945356"/>
              <a:gd name="connsiteY0" fmla="*/ 0 h 535107"/>
              <a:gd name="connsiteX1" fmla="*/ 869156 w 945356"/>
              <a:gd name="connsiteY1" fmla="*/ 247649 h 535107"/>
              <a:gd name="connsiteX2" fmla="*/ 647700 w 945356"/>
              <a:gd name="connsiteY2" fmla="*/ 450056 h 535107"/>
              <a:gd name="connsiteX3" fmla="*/ 504142 w 945356"/>
              <a:gd name="connsiteY3" fmla="*/ 520575 h 535107"/>
              <a:gd name="connsiteX4" fmla="*/ 329275 w 945356"/>
              <a:gd name="connsiteY4" fmla="*/ 530089 h 535107"/>
              <a:gd name="connsiteX5" fmla="*/ 123825 w 945356"/>
              <a:gd name="connsiteY5" fmla="*/ 459581 h 535107"/>
              <a:gd name="connsiteX6" fmla="*/ 0 w 945356"/>
              <a:gd name="connsiteY6" fmla="*/ 364331 h 535107"/>
              <a:gd name="connsiteX0" fmla="*/ 945356 w 945356"/>
              <a:gd name="connsiteY0" fmla="*/ 0 h 533112"/>
              <a:gd name="connsiteX1" fmla="*/ 869156 w 945356"/>
              <a:gd name="connsiteY1" fmla="*/ 247649 h 533112"/>
              <a:gd name="connsiteX2" fmla="*/ 647700 w 945356"/>
              <a:gd name="connsiteY2" fmla="*/ 450056 h 533112"/>
              <a:gd name="connsiteX3" fmla="*/ 504142 w 945356"/>
              <a:gd name="connsiteY3" fmla="*/ 520575 h 533112"/>
              <a:gd name="connsiteX4" fmla="*/ 329275 w 945356"/>
              <a:gd name="connsiteY4" fmla="*/ 530089 h 533112"/>
              <a:gd name="connsiteX5" fmla="*/ 123825 w 945356"/>
              <a:gd name="connsiteY5" fmla="*/ 459581 h 533112"/>
              <a:gd name="connsiteX6" fmla="*/ 0 w 945356"/>
              <a:gd name="connsiteY6" fmla="*/ 364331 h 533112"/>
              <a:gd name="connsiteX0" fmla="*/ 945356 w 945356"/>
              <a:gd name="connsiteY0" fmla="*/ 0 h 533112"/>
              <a:gd name="connsiteX1" fmla="*/ 869156 w 945356"/>
              <a:gd name="connsiteY1" fmla="*/ 247649 h 533112"/>
              <a:gd name="connsiteX2" fmla="*/ 713307 w 945356"/>
              <a:gd name="connsiteY2" fmla="*/ 421353 h 533112"/>
              <a:gd name="connsiteX3" fmla="*/ 504142 w 945356"/>
              <a:gd name="connsiteY3" fmla="*/ 520575 h 533112"/>
              <a:gd name="connsiteX4" fmla="*/ 329275 w 945356"/>
              <a:gd name="connsiteY4" fmla="*/ 530089 h 533112"/>
              <a:gd name="connsiteX5" fmla="*/ 123825 w 945356"/>
              <a:gd name="connsiteY5" fmla="*/ 459581 h 533112"/>
              <a:gd name="connsiteX6" fmla="*/ 0 w 945356"/>
              <a:gd name="connsiteY6" fmla="*/ 364331 h 533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5356" h="533112">
                <a:moveTo>
                  <a:pt x="945356" y="0"/>
                </a:moveTo>
                <a:cubicBezTo>
                  <a:pt x="932656" y="86519"/>
                  <a:pt x="907831" y="177424"/>
                  <a:pt x="869156" y="247649"/>
                </a:cubicBezTo>
                <a:cubicBezTo>
                  <a:pt x="830481" y="317874"/>
                  <a:pt x="774143" y="375865"/>
                  <a:pt x="713307" y="421353"/>
                </a:cubicBezTo>
                <a:cubicBezTo>
                  <a:pt x="652471" y="466841"/>
                  <a:pt x="557213" y="507236"/>
                  <a:pt x="504142" y="520575"/>
                </a:cubicBezTo>
                <a:cubicBezTo>
                  <a:pt x="451071" y="521612"/>
                  <a:pt x="392661" y="540255"/>
                  <a:pt x="329275" y="530089"/>
                </a:cubicBezTo>
                <a:cubicBezTo>
                  <a:pt x="265889" y="519923"/>
                  <a:pt x="179387" y="483790"/>
                  <a:pt x="123825" y="459581"/>
                </a:cubicBezTo>
                <a:cubicBezTo>
                  <a:pt x="68263" y="435372"/>
                  <a:pt x="0" y="364331"/>
                  <a:pt x="0" y="364331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4942419" y="647700"/>
            <a:ext cx="915456" cy="4629150"/>
          </a:xfrm>
          <a:custGeom>
            <a:avLst/>
            <a:gdLst>
              <a:gd name="connsiteX0" fmla="*/ 191556 w 915456"/>
              <a:gd name="connsiteY0" fmla="*/ 4629150 h 4629150"/>
              <a:gd name="connsiteX1" fmla="*/ 39156 w 915456"/>
              <a:gd name="connsiteY1" fmla="*/ 4410075 h 4629150"/>
              <a:gd name="connsiteX2" fmla="*/ 1056 w 915456"/>
              <a:gd name="connsiteY2" fmla="*/ 4057650 h 4629150"/>
              <a:gd name="connsiteX3" fmla="*/ 67731 w 915456"/>
              <a:gd name="connsiteY3" fmla="*/ 3552825 h 4629150"/>
              <a:gd name="connsiteX4" fmla="*/ 343956 w 915456"/>
              <a:gd name="connsiteY4" fmla="*/ 2247900 h 4629150"/>
              <a:gd name="connsiteX5" fmla="*/ 810681 w 915456"/>
              <a:gd name="connsiteY5" fmla="*/ 400050 h 4629150"/>
              <a:gd name="connsiteX6" fmla="*/ 915456 w 915456"/>
              <a:gd name="connsiteY6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456" h="4629150">
                <a:moveTo>
                  <a:pt x="191556" y="4629150"/>
                </a:moveTo>
                <a:cubicBezTo>
                  <a:pt x="131231" y="4567237"/>
                  <a:pt x="70906" y="4505325"/>
                  <a:pt x="39156" y="4410075"/>
                </a:cubicBezTo>
                <a:cubicBezTo>
                  <a:pt x="7406" y="4314825"/>
                  <a:pt x="-3707" y="4200525"/>
                  <a:pt x="1056" y="4057650"/>
                </a:cubicBezTo>
                <a:cubicBezTo>
                  <a:pt x="5818" y="3914775"/>
                  <a:pt x="10581" y="3854450"/>
                  <a:pt x="67731" y="3552825"/>
                </a:cubicBezTo>
                <a:cubicBezTo>
                  <a:pt x="124881" y="3251200"/>
                  <a:pt x="220131" y="2773362"/>
                  <a:pt x="343956" y="2247900"/>
                </a:cubicBezTo>
                <a:cubicBezTo>
                  <a:pt x="467781" y="1722438"/>
                  <a:pt x="715431" y="774700"/>
                  <a:pt x="810681" y="400050"/>
                </a:cubicBezTo>
                <a:cubicBezTo>
                  <a:pt x="905931" y="25400"/>
                  <a:pt x="910693" y="12700"/>
                  <a:pt x="915456" y="0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Connector 11"/>
          <p:cNvSpPr/>
          <p:nvPr/>
        </p:nvSpPr>
        <p:spPr>
          <a:xfrm>
            <a:off x="3855941" y="3906062"/>
            <a:ext cx="231965" cy="207927"/>
          </a:xfrm>
          <a:prstGeom prst="flowChartConnecto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4273296" y="4190640"/>
            <a:ext cx="2019162" cy="2330652"/>
          </a:xfrm>
          <a:custGeom>
            <a:avLst/>
            <a:gdLst>
              <a:gd name="connsiteX0" fmla="*/ 0 w 4004292"/>
              <a:gd name="connsiteY0" fmla="*/ 2773466 h 2773466"/>
              <a:gd name="connsiteX1" fmla="*/ 546040 w 4004292"/>
              <a:gd name="connsiteY1" fmla="*/ 2084416 h 2773466"/>
              <a:gd name="connsiteX2" fmla="*/ 749721 w 4004292"/>
              <a:gd name="connsiteY2" fmla="*/ 1859066 h 2773466"/>
              <a:gd name="connsiteX3" fmla="*/ 966404 w 4004292"/>
              <a:gd name="connsiteY3" fmla="*/ 1720390 h 2773466"/>
              <a:gd name="connsiteX4" fmla="*/ 1412769 w 4004292"/>
              <a:gd name="connsiteY4" fmla="*/ 1508041 h 2773466"/>
              <a:gd name="connsiteX5" fmla="*/ 1755128 w 4004292"/>
              <a:gd name="connsiteY5" fmla="*/ 1352029 h 2773466"/>
              <a:gd name="connsiteX6" fmla="*/ 1850468 w 4004292"/>
              <a:gd name="connsiteY6" fmla="*/ 1295692 h 2773466"/>
              <a:gd name="connsiteX7" fmla="*/ 1950142 w 4004292"/>
              <a:gd name="connsiteY7" fmla="*/ 1204685 h 2773466"/>
              <a:gd name="connsiteX8" fmla="*/ 2032481 w 4004292"/>
              <a:gd name="connsiteY8" fmla="*/ 1092010 h 2773466"/>
              <a:gd name="connsiteX9" fmla="*/ 2075818 w 4004292"/>
              <a:gd name="connsiteY9" fmla="*/ 1027006 h 2773466"/>
              <a:gd name="connsiteX10" fmla="*/ 2106153 w 4004292"/>
              <a:gd name="connsiteY10" fmla="*/ 927332 h 2773466"/>
              <a:gd name="connsiteX11" fmla="*/ 2119154 w 4004292"/>
              <a:gd name="connsiteY11" fmla="*/ 667313 h 2773466"/>
              <a:gd name="connsiteX12" fmla="*/ 2119154 w 4004292"/>
              <a:gd name="connsiteY12" fmla="*/ 433296 h 2773466"/>
              <a:gd name="connsiteX13" fmla="*/ 2136489 w 4004292"/>
              <a:gd name="connsiteY13" fmla="*/ 290285 h 2773466"/>
              <a:gd name="connsiteX14" fmla="*/ 2179825 w 4004292"/>
              <a:gd name="connsiteY14" fmla="*/ 212280 h 2773466"/>
              <a:gd name="connsiteX15" fmla="*/ 2249164 w 4004292"/>
              <a:gd name="connsiteY15" fmla="*/ 134274 h 2773466"/>
              <a:gd name="connsiteX16" fmla="*/ 2374840 w 4004292"/>
              <a:gd name="connsiteY16" fmla="*/ 51935 h 2773466"/>
              <a:gd name="connsiteX17" fmla="*/ 2565520 w 4004292"/>
              <a:gd name="connsiteY17" fmla="*/ 4264 h 2773466"/>
              <a:gd name="connsiteX18" fmla="*/ 2812538 w 4004292"/>
              <a:gd name="connsiteY18" fmla="*/ 4264 h 2773466"/>
              <a:gd name="connsiteX19" fmla="*/ 3211234 w 4004292"/>
              <a:gd name="connsiteY19" fmla="*/ 21599 h 2773466"/>
              <a:gd name="connsiteX20" fmla="*/ 3739939 w 4004292"/>
              <a:gd name="connsiteY20" fmla="*/ 47601 h 2773466"/>
              <a:gd name="connsiteX21" fmla="*/ 3800610 w 4004292"/>
              <a:gd name="connsiteY21" fmla="*/ 47601 h 2773466"/>
              <a:gd name="connsiteX22" fmla="*/ 3882950 w 4004292"/>
              <a:gd name="connsiteY22" fmla="*/ 51935 h 2773466"/>
              <a:gd name="connsiteX23" fmla="*/ 4004292 w 4004292"/>
              <a:gd name="connsiteY23" fmla="*/ 47601 h 2773466"/>
              <a:gd name="connsiteX0" fmla="*/ 0 w 3882950"/>
              <a:gd name="connsiteY0" fmla="*/ 2773466 h 2773466"/>
              <a:gd name="connsiteX1" fmla="*/ 546040 w 3882950"/>
              <a:gd name="connsiteY1" fmla="*/ 2084416 h 2773466"/>
              <a:gd name="connsiteX2" fmla="*/ 749721 w 3882950"/>
              <a:gd name="connsiteY2" fmla="*/ 1859066 h 2773466"/>
              <a:gd name="connsiteX3" fmla="*/ 966404 w 3882950"/>
              <a:gd name="connsiteY3" fmla="*/ 1720390 h 2773466"/>
              <a:gd name="connsiteX4" fmla="*/ 1412769 w 3882950"/>
              <a:gd name="connsiteY4" fmla="*/ 1508041 h 2773466"/>
              <a:gd name="connsiteX5" fmla="*/ 1755128 w 3882950"/>
              <a:gd name="connsiteY5" fmla="*/ 1352029 h 2773466"/>
              <a:gd name="connsiteX6" fmla="*/ 1850468 w 3882950"/>
              <a:gd name="connsiteY6" fmla="*/ 1295692 h 2773466"/>
              <a:gd name="connsiteX7" fmla="*/ 1950142 w 3882950"/>
              <a:gd name="connsiteY7" fmla="*/ 1204685 h 2773466"/>
              <a:gd name="connsiteX8" fmla="*/ 2032481 w 3882950"/>
              <a:gd name="connsiteY8" fmla="*/ 1092010 h 2773466"/>
              <a:gd name="connsiteX9" fmla="*/ 2075818 w 3882950"/>
              <a:gd name="connsiteY9" fmla="*/ 1027006 h 2773466"/>
              <a:gd name="connsiteX10" fmla="*/ 2106153 w 3882950"/>
              <a:gd name="connsiteY10" fmla="*/ 927332 h 2773466"/>
              <a:gd name="connsiteX11" fmla="*/ 2119154 w 3882950"/>
              <a:gd name="connsiteY11" fmla="*/ 667313 h 2773466"/>
              <a:gd name="connsiteX12" fmla="*/ 2119154 w 3882950"/>
              <a:gd name="connsiteY12" fmla="*/ 433296 h 2773466"/>
              <a:gd name="connsiteX13" fmla="*/ 2136489 w 3882950"/>
              <a:gd name="connsiteY13" fmla="*/ 290285 h 2773466"/>
              <a:gd name="connsiteX14" fmla="*/ 2179825 w 3882950"/>
              <a:gd name="connsiteY14" fmla="*/ 212280 h 2773466"/>
              <a:gd name="connsiteX15" fmla="*/ 2249164 w 3882950"/>
              <a:gd name="connsiteY15" fmla="*/ 134274 h 2773466"/>
              <a:gd name="connsiteX16" fmla="*/ 2374840 w 3882950"/>
              <a:gd name="connsiteY16" fmla="*/ 51935 h 2773466"/>
              <a:gd name="connsiteX17" fmla="*/ 2565520 w 3882950"/>
              <a:gd name="connsiteY17" fmla="*/ 4264 h 2773466"/>
              <a:gd name="connsiteX18" fmla="*/ 2812538 w 3882950"/>
              <a:gd name="connsiteY18" fmla="*/ 4264 h 2773466"/>
              <a:gd name="connsiteX19" fmla="*/ 3211234 w 3882950"/>
              <a:gd name="connsiteY19" fmla="*/ 21599 h 2773466"/>
              <a:gd name="connsiteX20" fmla="*/ 3739939 w 3882950"/>
              <a:gd name="connsiteY20" fmla="*/ 47601 h 2773466"/>
              <a:gd name="connsiteX21" fmla="*/ 3800610 w 3882950"/>
              <a:gd name="connsiteY21" fmla="*/ 47601 h 2773466"/>
              <a:gd name="connsiteX22" fmla="*/ 3882950 w 3882950"/>
              <a:gd name="connsiteY22" fmla="*/ 51935 h 2773466"/>
              <a:gd name="connsiteX0" fmla="*/ 0 w 3800610"/>
              <a:gd name="connsiteY0" fmla="*/ 2773466 h 2773466"/>
              <a:gd name="connsiteX1" fmla="*/ 546040 w 3800610"/>
              <a:gd name="connsiteY1" fmla="*/ 2084416 h 2773466"/>
              <a:gd name="connsiteX2" fmla="*/ 749721 w 3800610"/>
              <a:gd name="connsiteY2" fmla="*/ 1859066 h 2773466"/>
              <a:gd name="connsiteX3" fmla="*/ 966404 w 3800610"/>
              <a:gd name="connsiteY3" fmla="*/ 1720390 h 2773466"/>
              <a:gd name="connsiteX4" fmla="*/ 1412769 w 3800610"/>
              <a:gd name="connsiteY4" fmla="*/ 1508041 h 2773466"/>
              <a:gd name="connsiteX5" fmla="*/ 1755128 w 3800610"/>
              <a:gd name="connsiteY5" fmla="*/ 1352029 h 2773466"/>
              <a:gd name="connsiteX6" fmla="*/ 1850468 w 3800610"/>
              <a:gd name="connsiteY6" fmla="*/ 1295692 h 2773466"/>
              <a:gd name="connsiteX7" fmla="*/ 1950142 w 3800610"/>
              <a:gd name="connsiteY7" fmla="*/ 1204685 h 2773466"/>
              <a:gd name="connsiteX8" fmla="*/ 2032481 w 3800610"/>
              <a:gd name="connsiteY8" fmla="*/ 1092010 h 2773466"/>
              <a:gd name="connsiteX9" fmla="*/ 2075818 w 3800610"/>
              <a:gd name="connsiteY9" fmla="*/ 1027006 h 2773466"/>
              <a:gd name="connsiteX10" fmla="*/ 2106153 w 3800610"/>
              <a:gd name="connsiteY10" fmla="*/ 927332 h 2773466"/>
              <a:gd name="connsiteX11" fmla="*/ 2119154 w 3800610"/>
              <a:gd name="connsiteY11" fmla="*/ 667313 h 2773466"/>
              <a:gd name="connsiteX12" fmla="*/ 2119154 w 3800610"/>
              <a:gd name="connsiteY12" fmla="*/ 433296 h 2773466"/>
              <a:gd name="connsiteX13" fmla="*/ 2136489 w 3800610"/>
              <a:gd name="connsiteY13" fmla="*/ 290285 h 2773466"/>
              <a:gd name="connsiteX14" fmla="*/ 2179825 w 3800610"/>
              <a:gd name="connsiteY14" fmla="*/ 212280 h 2773466"/>
              <a:gd name="connsiteX15" fmla="*/ 2249164 w 3800610"/>
              <a:gd name="connsiteY15" fmla="*/ 134274 h 2773466"/>
              <a:gd name="connsiteX16" fmla="*/ 2374840 w 3800610"/>
              <a:gd name="connsiteY16" fmla="*/ 51935 h 2773466"/>
              <a:gd name="connsiteX17" fmla="*/ 2565520 w 3800610"/>
              <a:gd name="connsiteY17" fmla="*/ 4264 h 2773466"/>
              <a:gd name="connsiteX18" fmla="*/ 2812538 w 3800610"/>
              <a:gd name="connsiteY18" fmla="*/ 4264 h 2773466"/>
              <a:gd name="connsiteX19" fmla="*/ 3211234 w 3800610"/>
              <a:gd name="connsiteY19" fmla="*/ 21599 h 2773466"/>
              <a:gd name="connsiteX20" fmla="*/ 3739939 w 3800610"/>
              <a:gd name="connsiteY20" fmla="*/ 47601 h 2773466"/>
              <a:gd name="connsiteX21" fmla="*/ 3800610 w 3800610"/>
              <a:gd name="connsiteY21" fmla="*/ 47601 h 2773466"/>
              <a:gd name="connsiteX0" fmla="*/ 0 w 3739939"/>
              <a:gd name="connsiteY0" fmla="*/ 2773466 h 2773466"/>
              <a:gd name="connsiteX1" fmla="*/ 546040 w 3739939"/>
              <a:gd name="connsiteY1" fmla="*/ 2084416 h 2773466"/>
              <a:gd name="connsiteX2" fmla="*/ 749721 w 3739939"/>
              <a:gd name="connsiteY2" fmla="*/ 1859066 h 2773466"/>
              <a:gd name="connsiteX3" fmla="*/ 966404 w 3739939"/>
              <a:gd name="connsiteY3" fmla="*/ 1720390 h 2773466"/>
              <a:gd name="connsiteX4" fmla="*/ 1412769 w 3739939"/>
              <a:gd name="connsiteY4" fmla="*/ 1508041 h 2773466"/>
              <a:gd name="connsiteX5" fmla="*/ 1755128 w 3739939"/>
              <a:gd name="connsiteY5" fmla="*/ 1352029 h 2773466"/>
              <a:gd name="connsiteX6" fmla="*/ 1850468 w 3739939"/>
              <a:gd name="connsiteY6" fmla="*/ 1295692 h 2773466"/>
              <a:gd name="connsiteX7" fmla="*/ 1950142 w 3739939"/>
              <a:gd name="connsiteY7" fmla="*/ 1204685 h 2773466"/>
              <a:gd name="connsiteX8" fmla="*/ 2032481 w 3739939"/>
              <a:gd name="connsiteY8" fmla="*/ 1092010 h 2773466"/>
              <a:gd name="connsiteX9" fmla="*/ 2075818 w 3739939"/>
              <a:gd name="connsiteY9" fmla="*/ 1027006 h 2773466"/>
              <a:gd name="connsiteX10" fmla="*/ 2106153 w 3739939"/>
              <a:gd name="connsiteY10" fmla="*/ 927332 h 2773466"/>
              <a:gd name="connsiteX11" fmla="*/ 2119154 w 3739939"/>
              <a:gd name="connsiteY11" fmla="*/ 667313 h 2773466"/>
              <a:gd name="connsiteX12" fmla="*/ 2119154 w 3739939"/>
              <a:gd name="connsiteY12" fmla="*/ 433296 h 2773466"/>
              <a:gd name="connsiteX13" fmla="*/ 2136489 w 3739939"/>
              <a:gd name="connsiteY13" fmla="*/ 290285 h 2773466"/>
              <a:gd name="connsiteX14" fmla="*/ 2179825 w 3739939"/>
              <a:gd name="connsiteY14" fmla="*/ 212280 h 2773466"/>
              <a:gd name="connsiteX15" fmla="*/ 2249164 w 3739939"/>
              <a:gd name="connsiteY15" fmla="*/ 134274 h 2773466"/>
              <a:gd name="connsiteX16" fmla="*/ 2374840 w 3739939"/>
              <a:gd name="connsiteY16" fmla="*/ 51935 h 2773466"/>
              <a:gd name="connsiteX17" fmla="*/ 2565520 w 3739939"/>
              <a:gd name="connsiteY17" fmla="*/ 4264 h 2773466"/>
              <a:gd name="connsiteX18" fmla="*/ 2812538 w 3739939"/>
              <a:gd name="connsiteY18" fmla="*/ 4264 h 2773466"/>
              <a:gd name="connsiteX19" fmla="*/ 3211234 w 3739939"/>
              <a:gd name="connsiteY19" fmla="*/ 21599 h 2773466"/>
              <a:gd name="connsiteX20" fmla="*/ 3739939 w 3739939"/>
              <a:gd name="connsiteY20" fmla="*/ 47601 h 2773466"/>
              <a:gd name="connsiteX0" fmla="*/ 0 w 3211234"/>
              <a:gd name="connsiteY0" fmla="*/ 2773466 h 2773466"/>
              <a:gd name="connsiteX1" fmla="*/ 546040 w 3211234"/>
              <a:gd name="connsiteY1" fmla="*/ 2084416 h 2773466"/>
              <a:gd name="connsiteX2" fmla="*/ 749721 w 3211234"/>
              <a:gd name="connsiteY2" fmla="*/ 1859066 h 2773466"/>
              <a:gd name="connsiteX3" fmla="*/ 966404 w 3211234"/>
              <a:gd name="connsiteY3" fmla="*/ 1720390 h 2773466"/>
              <a:gd name="connsiteX4" fmla="*/ 1412769 w 3211234"/>
              <a:gd name="connsiteY4" fmla="*/ 1508041 h 2773466"/>
              <a:gd name="connsiteX5" fmla="*/ 1755128 w 3211234"/>
              <a:gd name="connsiteY5" fmla="*/ 1352029 h 2773466"/>
              <a:gd name="connsiteX6" fmla="*/ 1850468 w 3211234"/>
              <a:gd name="connsiteY6" fmla="*/ 1295692 h 2773466"/>
              <a:gd name="connsiteX7" fmla="*/ 1950142 w 3211234"/>
              <a:gd name="connsiteY7" fmla="*/ 1204685 h 2773466"/>
              <a:gd name="connsiteX8" fmla="*/ 2032481 w 3211234"/>
              <a:gd name="connsiteY8" fmla="*/ 1092010 h 2773466"/>
              <a:gd name="connsiteX9" fmla="*/ 2075818 w 3211234"/>
              <a:gd name="connsiteY9" fmla="*/ 1027006 h 2773466"/>
              <a:gd name="connsiteX10" fmla="*/ 2106153 w 3211234"/>
              <a:gd name="connsiteY10" fmla="*/ 927332 h 2773466"/>
              <a:gd name="connsiteX11" fmla="*/ 2119154 w 3211234"/>
              <a:gd name="connsiteY11" fmla="*/ 667313 h 2773466"/>
              <a:gd name="connsiteX12" fmla="*/ 2119154 w 3211234"/>
              <a:gd name="connsiteY12" fmla="*/ 433296 h 2773466"/>
              <a:gd name="connsiteX13" fmla="*/ 2136489 w 3211234"/>
              <a:gd name="connsiteY13" fmla="*/ 290285 h 2773466"/>
              <a:gd name="connsiteX14" fmla="*/ 2179825 w 3211234"/>
              <a:gd name="connsiteY14" fmla="*/ 212280 h 2773466"/>
              <a:gd name="connsiteX15" fmla="*/ 2249164 w 3211234"/>
              <a:gd name="connsiteY15" fmla="*/ 134274 h 2773466"/>
              <a:gd name="connsiteX16" fmla="*/ 2374840 w 3211234"/>
              <a:gd name="connsiteY16" fmla="*/ 51935 h 2773466"/>
              <a:gd name="connsiteX17" fmla="*/ 2565520 w 3211234"/>
              <a:gd name="connsiteY17" fmla="*/ 4264 h 2773466"/>
              <a:gd name="connsiteX18" fmla="*/ 2812538 w 3211234"/>
              <a:gd name="connsiteY18" fmla="*/ 4264 h 2773466"/>
              <a:gd name="connsiteX19" fmla="*/ 3211234 w 3211234"/>
              <a:gd name="connsiteY19" fmla="*/ 21599 h 2773466"/>
              <a:gd name="connsiteX0" fmla="*/ 0 w 2812538"/>
              <a:gd name="connsiteY0" fmla="*/ 2773466 h 2773466"/>
              <a:gd name="connsiteX1" fmla="*/ 546040 w 2812538"/>
              <a:gd name="connsiteY1" fmla="*/ 2084416 h 2773466"/>
              <a:gd name="connsiteX2" fmla="*/ 749721 w 2812538"/>
              <a:gd name="connsiteY2" fmla="*/ 1859066 h 2773466"/>
              <a:gd name="connsiteX3" fmla="*/ 966404 w 2812538"/>
              <a:gd name="connsiteY3" fmla="*/ 1720390 h 2773466"/>
              <a:gd name="connsiteX4" fmla="*/ 1412769 w 2812538"/>
              <a:gd name="connsiteY4" fmla="*/ 1508041 h 2773466"/>
              <a:gd name="connsiteX5" fmla="*/ 1755128 w 2812538"/>
              <a:gd name="connsiteY5" fmla="*/ 1352029 h 2773466"/>
              <a:gd name="connsiteX6" fmla="*/ 1850468 w 2812538"/>
              <a:gd name="connsiteY6" fmla="*/ 1295692 h 2773466"/>
              <a:gd name="connsiteX7" fmla="*/ 1950142 w 2812538"/>
              <a:gd name="connsiteY7" fmla="*/ 1204685 h 2773466"/>
              <a:gd name="connsiteX8" fmla="*/ 2032481 w 2812538"/>
              <a:gd name="connsiteY8" fmla="*/ 1092010 h 2773466"/>
              <a:gd name="connsiteX9" fmla="*/ 2075818 w 2812538"/>
              <a:gd name="connsiteY9" fmla="*/ 1027006 h 2773466"/>
              <a:gd name="connsiteX10" fmla="*/ 2106153 w 2812538"/>
              <a:gd name="connsiteY10" fmla="*/ 927332 h 2773466"/>
              <a:gd name="connsiteX11" fmla="*/ 2119154 w 2812538"/>
              <a:gd name="connsiteY11" fmla="*/ 667313 h 2773466"/>
              <a:gd name="connsiteX12" fmla="*/ 2119154 w 2812538"/>
              <a:gd name="connsiteY12" fmla="*/ 433296 h 2773466"/>
              <a:gd name="connsiteX13" fmla="*/ 2136489 w 2812538"/>
              <a:gd name="connsiteY13" fmla="*/ 290285 h 2773466"/>
              <a:gd name="connsiteX14" fmla="*/ 2179825 w 2812538"/>
              <a:gd name="connsiteY14" fmla="*/ 212280 h 2773466"/>
              <a:gd name="connsiteX15" fmla="*/ 2249164 w 2812538"/>
              <a:gd name="connsiteY15" fmla="*/ 134274 h 2773466"/>
              <a:gd name="connsiteX16" fmla="*/ 2374840 w 2812538"/>
              <a:gd name="connsiteY16" fmla="*/ 51935 h 2773466"/>
              <a:gd name="connsiteX17" fmla="*/ 2565520 w 2812538"/>
              <a:gd name="connsiteY17" fmla="*/ 4264 h 2773466"/>
              <a:gd name="connsiteX18" fmla="*/ 2812538 w 2812538"/>
              <a:gd name="connsiteY18" fmla="*/ 4264 h 2773466"/>
              <a:gd name="connsiteX0" fmla="*/ 0 w 2565520"/>
              <a:gd name="connsiteY0" fmla="*/ 2769202 h 2769202"/>
              <a:gd name="connsiteX1" fmla="*/ 546040 w 2565520"/>
              <a:gd name="connsiteY1" fmla="*/ 2080152 h 2769202"/>
              <a:gd name="connsiteX2" fmla="*/ 749721 w 2565520"/>
              <a:gd name="connsiteY2" fmla="*/ 1854802 h 2769202"/>
              <a:gd name="connsiteX3" fmla="*/ 966404 w 2565520"/>
              <a:gd name="connsiteY3" fmla="*/ 1716126 h 2769202"/>
              <a:gd name="connsiteX4" fmla="*/ 1412769 w 2565520"/>
              <a:gd name="connsiteY4" fmla="*/ 1503777 h 2769202"/>
              <a:gd name="connsiteX5" fmla="*/ 1755128 w 2565520"/>
              <a:gd name="connsiteY5" fmla="*/ 1347765 h 2769202"/>
              <a:gd name="connsiteX6" fmla="*/ 1850468 w 2565520"/>
              <a:gd name="connsiteY6" fmla="*/ 1291428 h 2769202"/>
              <a:gd name="connsiteX7" fmla="*/ 1950142 w 2565520"/>
              <a:gd name="connsiteY7" fmla="*/ 1200421 h 2769202"/>
              <a:gd name="connsiteX8" fmla="*/ 2032481 w 2565520"/>
              <a:gd name="connsiteY8" fmla="*/ 1087746 h 2769202"/>
              <a:gd name="connsiteX9" fmla="*/ 2075818 w 2565520"/>
              <a:gd name="connsiteY9" fmla="*/ 1022742 h 2769202"/>
              <a:gd name="connsiteX10" fmla="*/ 2106153 w 2565520"/>
              <a:gd name="connsiteY10" fmla="*/ 923068 h 2769202"/>
              <a:gd name="connsiteX11" fmla="*/ 2119154 w 2565520"/>
              <a:gd name="connsiteY11" fmla="*/ 663049 h 2769202"/>
              <a:gd name="connsiteX12" fmla="*/ 2119154 w 2565520"/>
              <a:gd name="connsiteY12" fmla="*/ 429032 h 2769202"/>
              <a:gd name="connsiteX13" fmla="*/ 2136489 w 2565520"/>
              <a:gd name="connsiteY13" fmla="*/ 286021 h 2769202"/>
              <a:gd name="connsiteX14" fmla="*/ 2179825 w 2565520"/>
              <a:gd name="connsiteY14" fmla="*/ 208016 h 2769202"/>
              <a:gd name="connsiteX15" fmla="*/ 2249164 w 2565520"/>
              <a:gd name="connsiteY15" fmla="*/ 130010 h 2769202"/>
              <a:gd name="connsiteX16" fmla="*/ 2374840 w 2565520"/>
              <a:gd name="connsiteY16" fmla="*/ 47671 h 2769202"/>
              <a:gd name="connsiteX17" fmla="*/ 2565520 w 2565520"/>
              <a:gd name="connsiteY17" fmla="*/ 0 h 2769202"/>
              <a:gd name="connsiteX0" fmla="*/ 0 w 2374840"/>
              <a:gd name="connsiteY0" fmla="*/ 2721531 h 2721531"/>
              <a:gd name="connsiteX1" fmla="*/ 546040 w 2374840"/>
              <a:gd name="connsiteY1" fmla="*/ 2032481 h 2721531"/>
              <a:gd name="connsiteX2" fmla="*/ 749721 w 2374840"/>
              <a:gd name="connsiteY2" fmla="*/ 1807131 h 2721531"/>
              <a:gd name="connsiteX3" fmla="*/ 966404 w 2374840"/>
              <a:gd name="connsiteY3" fmla="*/ 1668455 h 2721531"/>
              <a:gd name="connsiteX4" fmla="*/ 1412769 w 2374840"/>
              <a:gd name="connsiteY4" fmla="*/ 1456106 h 2721531"/>
              <a:gd name="connsiteX5" fmla="*/ 1755128 w 2374840"/>
              <a:gd name="connsiteY5" fmla="*/ 1300094 h 2721531"/>
              <a:gd name="connsiteX6" fmla="*/ 1850468 w 2374840"/>
              <a:gd name="connsiteY6" fmla="*/ 1243757 h 2721531"/>
              <a:gd name="connsiteX7" fmla="*/ 1950142 w 2374840"/>
              <a:gd name="connsiteY7" fmla="*/ 1152750 h 2721531"/>
              <a:gd name="connsiteX8" fmla="*/ 2032481 w 2374840"/>
              <a:gd name="connsiteY8" fmla="*/ 1040075 h 2721531"/>
              <a:gd name="connsiteX9" fmla="*/ 2075818 w 2374840"/>
              <a:gd name="connsiteY9" fmla="*/ 975071 h 2721531"/>
              <a:gd name="connsiteX10" fmla="*/ 2106153 w 2374840"/>
              <a:gd name="connsiteY10" fmla="*/ 875397 h 2721531"/>
              <a:gd name="connsiteX11" fmla="*/ 2119154 w 2374840"/>
              <a:gd name="connsiteY11" fmla="*/ 615378 h 2721531"/>
              <a:gd name="connsiteX12" fmla="*/ 2119154 w 2374840"/>
              <a:gd name="connsiteY12" fmla="*/ 381361 h 2721531"/>
              <a:gd name="connsiteX13" fmla="*/ 2136489 w 2374840"/>
              <a:gd name="connsiteY13" fmla="*/ 238350 h 2721531"/>
              <a:gd name="connsiteX14" fmla="*/ 2179825 w 2374840"/>
              <a:gd name="connsiteY14" fmla="*/ 160345 h 2721531"/>
              <a:gd name="connsiteX15" fmla="*/ 2249164 w 2374840"/>
              <a:gd name="connsiteY15" fmla="*/ 82339 h 2721531"/>
              <a:gd name="connsiteX16" fmla="*/ 2374840 w 2374840"/>
              <a:gd name="connsiteY16" fmla="*/ 0 h 2721531"/>
              <a:gd name="connsiteX0" fmla="*/ 0 w 2249164"/>
              <a:gd name="connsiteY0" fmla="*/ 2639192 h 2639192"/>
              <a:gd name="connsiteX1" fmla="*/ 546040 w 2249164"/>
              <a:gd name="connsiteY1" fmla="*/ 1950142 h 2639192"/>
              <a:gd name="connsiteX2" fmla="*/ 749721 w 2249164"/>
              <a:gd name="connsiteY2" fmla="*/ 1724792 h 2639192"/>
              <a:gd name="connsiteX3" fmla="*/ 966404 w 2249164"/>
              <a:gd name="connsiteY3" fmla="*/ 1586116 h 2639192"/>
              <a:gd name="connsiteX4" fmla="*/ 1412769 w 2249164"/>
              <a:gd name="connsiteY4" fmla="*/ 1373767 h 2639192"/>
              <a:gd name="connsiteX5" fmla="*/ 1755128 w 2249164"/>
              <a:gd name="connsiteY5" fmla="*/ 1217755 h 2639192"/>
              <a:gd name="connsiteX6" fmla="*/ 1850468 w 2249164"/>
              <a:gd name="connsiteY6" fmla="*/ 1161418 h 2639192"/>
              <a:gd name="connsiteX7" fmla="*/ 1950142 w 2249164"/>
              <a:gd name="connsiteY7" fmla="*/ 1070411 h 2639192"/>
              <a:gd name="connsiteX8" fmla="*/ 2032481 w 2249164"/>
              <a:gd name="connsiteY8" fmla="*/ 957736 h 2639192"/>
              <a:gd name="connsiteX9" fmla="*/ 2075818 w 2249164"/>
              <a:gd name="connsiteY9" fmla="*/ 892732 h 2639192"/>
              <a:gd name="connsiteX10" fmla="*/ 2106153 w 2249164"/>
              <a:gd name="connsiteY10" fmla="*/ 793058 h 2639192"/>
              <a:gd name="connsiteX11" fmla="*/ 2119154 w 2249164"/>
              <a:gd name="connsiteY11" fmla="*/ 533039 h 2639192"/>
              <a:gd name="connsiteX12" fmla="*/ 2119154 w 2249164"/>
              <a:gd name="connsiteY12" fmla="*/ 299022 h 2639192"/>
              <a:gd name="connsiteX13" fmla="*/ 2136489 w 2249164"/>
              <a:gd name="connsiteY13" fmla="*/ 156011 h 2639192"/>
              <a:gd name="connsiteX14" fmla="*/ 2179825 w 2249164"/>
              <a:gd name="connsiteY14" fmla="*/ 78006 h 2639192"/>
              <a:gd name="connsiteX15" fmla="*/ 2249164 w 2249164"/>
              <a:gd name="connsiteY15" fmla="*/ 0 h 2639192"/>
              <a:gd name="connsiteX0" fmla="*/ 0 w 2019162"/>
              <a:gd name="connsiteY0" fmla="*/ 2330653 h 2330653"/>
              <a:gd name="connsiteX1" fmla="*/ 316038 w 2019162"/>
              <a:gd name="connsiteY1" fmla="*/ 1950142 h 2330653"/>
              <a:gd name="connsiteX2" fmla="*/ 519719 w 2019162"/>
              <a:gd name="connsiteY2" fmla="*/ 1724792 h 2330653"/>
              <a:gd name="connsiteX3" fmla="*/ 736402 w 2019162"/>
              <a:gd name="connsiteY3" fmla="*/ 1586116 h 2330653"/>
              <a:gd name="connsiteX4" fmla="*/ 1182767 w 2019162"/>
              <a:gd name="connsiteY4" fmla="*/ 1373767 h 2330653"/>
              <a:gd name="connsiteX5" fmla="*/ 1525126 w 2019162"/>
              <a:gd name="connsiteY5" fmla="*/ 1217755 h 2330653"/>
              <a:gd name="connsiteX6" fmla="*/ 1620466 w 2019162"/>
              <a:gd name="connsiteY6" fmla="*/ 1161418 h 2330653"/>
              <a:gd name="connsiteX7" fmla="*/ 1720140 w 2019162"/>
              <a:gd name="connsiteY7" fmla="*/ 1070411 h 2330653"/>
              <a:gd name="connsiteX8" fmla="*/ 1802479 w 2019162"/>
              <a:gd name="connsiteY8" fmla="*/ 957736 h 2330653"/>
              <a:gd name="connsiteX9" fmla="*/ 1845816 w 2019162"/>
              <a:gd name="connsiteY9" fmla="*/ 892732 h 2330653"/>
              <a:gd name="connsiteX10" fmla="*/ 1876151 w 2019162"/>
              <a:gd name="connsiteY10" fmla="*/ 793058 h 2330653"/>
              <a:gd name="connsiteX11" fmla="*/ 1889152 w 2019162"/>
              <a:gd name="connsiteY11" fmla="*/ 533039 h 2330653"/>
              <a:gd name="connsiteX12" fmla="*/ 1889152 w 2019162"/>
              <a:gd name="connsiteY12" fmla="*/ 299022 h 2330653"/>
              <a:gd name="connsiteX13" fmla="*/ 1906487 w 2019162"/>
              <a:gd name="connsiteY13" fmla="*/ 156011 h 2330653"/>
              <a:gd name="connsiteX14" fmla="*/ 1949823 w 2019162"/>
              <a:gd name="connsiteY14" fmla="*/ 78006 h 2330653"/>
              <a:gd name="connsiteX15" fmla="*/ 2019162 w 2019162"/>
              <a:gd name="connsiteY15" fmla="*/ 0 h 233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19162" h="2330653">
                <a:moveTo>
                  <a:pt x="0" y="2330653"/>
                </a:moveTo>
                <a:cubicBezTo>
                  <a:pt x="210543" y="2062328"/>
                  <a:pt x="229418" y="2051119"/>
                  <a:pt x="316038" y="1950142"/>
                </a:cubicBezTo>
                <a:cubicBezTo>
                  <a:pt x="402658" y="1849165"/>
                  <a:pt x="449658" y="1785463"/>
                  <a:pt x="519719" y="1724792"/>
                </a:cubicBezTo>
                <a:cubicBezTo>
                  <a:pt x="589780" y="1664121"/>
                  <a:pt x="625894" y="1644620"/>
                  <a:pt x="736402" y="1586116"/>
                </a:cubicBezTo>
                <a:cubicBezTo>
                  <a:pt x="846910" y="1527612"/>
                  <a:pt x="1051313" y="1435161"/>
                  <a:pt x="1182767" y="1373767"/>
                </a:cubicBezTo>
                <a:cubicBezTo>
                  <a:pt x="1314221" y="1312373"/>
                  <a:pt x="1452176" y="1253146"/>
                  <a:pt x="1525126" y="1217755"/>
                </a:cubicBezTo>
                <a:cubicBezTo>
                  <a:pt x="1598076" y="1182363"/>
                  <a:pt x="1587964" y="1185975"/>
                  <a:pt x="1620466" y="1161418"/>
                </a:cubicBezTo>
                <a:cubicBezTo>
                  <a:pt x="1652968" y="1136861"/>
                  <a:pt x="1689805" y="1104358"/>
                  <a:pt x="1720140" y="1070411"/>
                </a:cubicBezTo>
                <a:cubicBezTo>
                  <a:pt x="1750475" y="1036464"/>
                  <a:pt x="1781533" y="987349"/>
                  <a:pt x="1802479" y="957736"/>
                </a:cubicBezTo>
                <a:cubicBezTo>
                  <a:pt x="1823425" y="928123"/>
                  <a:pt x="1833537" y="920178"/>
                  <a:pt x="1845816" y="892732"/>
                </a:cubicBezTo>
                <a:cubicBezTo>
                  <a:pt x="1858095" y="865286"/>
                  <a:pt x="1868928" y="853007"/>
                  <a:pt x="1876151" y="793058"/>
                </a:cubicBezTo>
                <a:cubicBezTo>
                  <a:pt x="1883374" y="733109"/>
                  <a:pt x="1886985" y="615378"/>
                  <a:pt x="1889152" y="533039"/>
                </a:cubicBezTo>
                <a:cubicBezTo>
                  <a:pt x="1891319" y="450700"/>
                  <a:pt x="1886263" y="361860"/>
                  <a:pt x="1889152" y="299022"/>
                </a:cubicBezTo>
                <a:cubicBezTo>
                  <a:pt x="1892041" y="236184"/>
                  <a:pt x="1896375" y="192847"/>
                  <a:pt x="1906487" y="156011"/>
                </a:cubicBezTo>
                <a:cubicBezTo>
                  <a:pt x="1916599" y="119175"/>
                  <a:pt x="1931044" y="104008"/>
                  <a:pt x="1949823" y="78006"/>
                </a:cubicBezTo>
                <a:cubicBezTo>
                  <a:pt x="1968602" y="52004"/>
                  <a:pt x="1986660" y="26724"/>
                  <a:pt x="2019162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4259064" y="4248263"/>
            <a:ext cx="2055379" cy="2389974"/>
          </a:xfrm>
          <a:custGeom>
            <a:avLst/>
            <a:gdLst>
              <a:gd name="connsiteX0" fmla="*/ 0 w 4004292"/>
              <a:gd name="connsiteY0" fmla="*/ 2773466 h 2773466"/>
              <a:gd name="connsiteX1" fmla="*/ 546040 w 4004292"/>
              <a:gd name="connsiteY1" fmla="*/ 2084416 h 2773466"/>
              <a:gd name="connsiteX2" fmla="*/ 749721 w 4004292"/>
              <a:gd name="connsiteY2" fmla="*/ 1859066 h 2773466"/>
              <a:gd name="connsiteX3" fmla="*/ 966404 w 4004292"/>
              <a:gd name="connsiteY3" fmla="*/ 1720390 h 2773466"/>
              <a:gd name="connsiteX4" fmla="*/ 1412769 w 4004292"/>
              <a:gd name="connsiteY4" fmla="*/ 1508041 h 2773466"/>
              <a:gd name="connsiteX5" fmla="*/ 1755128 w 4004292"/>
              <a:gd name="connsiteY5" fmla="*/ 1352029 h 2773466"/>
              <a:gd name="connsiteX6" fmla="*/ 1850468 w 4004292"/>
              <a:gd name="connsiteY6" fmla="*/ 1295692 h 2773466"/>
              <a:gd name="connsiteX7" fmla="*/ 1950142 w 4004292"/>
              <a:gd name="connsiteY7" fmla="*/ 1204685 h 2773466"/>
              <a:gd name="connsiteX8" fmla="*/ 2032481 w 4004292"/>
              <a:gd name="connsiteY8" fmla="*/ 1092010 h 2773466"/>
              <a:gd name="connsiteX9" fmla="*/ 2075818 w 4004292"/>
              <a:gd name="connsiteY9" fmla="*/ 1027006 h 2773466"/>
              <a:gd name="connsiteX10" fmla="*/ 2106153 w 4004292"/>
              <a:gd name="connsiteY10" fmla="*/ 927332 h 2773466"/>
              <a:gd name="connsiteX11" fmla="*/ 2119154 w 4004292"/>
              <a:gd name="connsiteY11" fmla="*/ 667313 h 2773466"/>
              <a:gd name="connsiteX12" fmla="*/ 2119154 w 4004292"/>
              <a:gd name="connsiteY12" fmla="*/ 433296 h 2773466"/>
              <a:gd name="connsiteX13" fmla="*/ 2136489 w 4004292"/>
              <a:gd name="connsiteY13" fmla="*/ 290285 h 2773466"/>
              <a:gd name="connsiteX14" fmla="*/ 2179825 w 4004292"/>
              <a:gd name="connsiteY14" fmla="*/ 212280 h 2773466"/>
              <a:gd name="connsiteX15" fmla="*/ 2249164 w 4004292"/>
              <a:gd name="connsiteY15" fmla="*/ 134274 h 2773466"/>
              <a:gd name="connsiteX16" fmla="*/ 2374840 w 4004292"/>
              <a:gd name="connsiteY16" fmla="*/ 51935 h 2773466"/>
              <a:gd name="connsiteX17" fmla="*/ 2565520 w 4004292"/>
              <a:gd name="connsiteY17" fmla="*/ 4264 h 2773466"/>
              <a:gd name="connsiteX18" fmla="*/ 2812538 w 4004292"/>
              <a:gd name="connsiteY18" fmla="*/ 4264 h 2773466"/>
              <a:gd name="connsiteX19" fmla="*/ 3211234 w 4004292"/>
              <a:gd name="connsiteY19" fmla="*/ 21599 h 2773466"/>
              <a:gd name="connsiteX20" fmla="*/ 3739939 w 4004292"/>
              <a:gd name="connsiteY20" fmla="*/ 47601 h 2773466"/>
              <a:gd name="connsiteX21" fmla="*/ 3800610 w 4004292"/>
              <a:gd name="connsiteY21" fmla="*/ 47601 h 2773466"/>
              <a:gd name="connsiteX22" fmla="*/ 3882950 w 4004292"/>
              <a:gd name="connsiteY22" fmla="*/ 51935 h 2773466"/>
              <a:gd name="connsiteX23" fmla="*/ 4004292 w 4004292"/>
              <a:gd name="connsiteY23" fmla="*/ 47601 h 2773466"/>
              <a:gd name="connsiteX0" fmla="*/ 0 w 3965289"/>
              <a:gd name="connsiteY0" fmla="*/ 2717129 h 2717129"/>
              <a:gd name="connsiteX1" fmla="*/ 507037 w 3965289"/>
              <a:gd name="connsiteY1" fmla="*/ 2084416 h 2717129"/>
              <a:gd name="connsiteX2" fmla="*/ 710718 w 3965289"/>
              <a:gd name="connsiteY2" fmla="*/ 1859066 h 2717129"/>
              <a:gd name="connsiteX3" fmla="*/ 927401 w 3965289"/>
              <a:gd name="connsiteY3" fmla="*/ 1720390 h 2717129"/>
              <a:gd name="connsiteX4" fmla="*/ 1373766 w 3965289"/>
              <a:gd name="connsiteY4" fmla="*/ 1508041 h 2717129"/>
              <a:gd name="connsiteX5" fmla="*/ 1716125 w 3965289"/>
              <a:gd name="connsiteY5" fmla="*/ 1352029 h 2717129"/>
              <a:gd name="connsiteX6" fmla="*/ 1811465 w 3965289"/>
              <a:gd name="connsiteY6" fmla="*/ 1295692 h 2717129"/>
              <a:gd name="connsiteX7" fmla="*/ 1911139 w 3965289"/>
              <a:gd name="connsiteY7" fmla="*/ 1204685 h 2717129"/>
              <a:gd name="connsiteX8" fmla="*/ 1993478 w 3965289"/>
              <a:gd name="connsiteY8" fmla="*/ 1092010 h 2717129"/>
              <a:gd name="connsiteX9" fmla="*/ 2036815 w 3965289"/>
              <a:gd name="connsiteY9" fmla="*/ 1027006 h 2717129"/>
              <a:gd name="connsiteX10" fmla="*/ 2067150 w 3965289"/>
              <a:gd name="connsiteY10" fmla="*/ 927332 h 2717129"/>
              <a:gd name="connsiteX11" fmla="*/ 2080151 w 3965289"/>
              <a:gd name="connsiteY11" fmla="*/ 667313 h 2717129"/>
              <a:gd name="connsiteX12" fmla="*/ 2080151 w 3965289"/>
              <a:gd name="connsiteY12" fmla="*/ 433296 h 2717129"/>
              <a:gd name="connsiteX13" fmla="*/ 2097486 w 3965289"/>
              <a:gd name="connsiteY13" fmla="*/ 290285 h 2717129"/>
              <a:gd name="connsiteX14" fmla="*/ 2140822 w 3965289"/>
              <a:gd name="connsiteY14" fmla="*/ 212280 h 2717129"/>
              <a:gd name="connsiteX15" fmla="*/ 2210161 w 3965289"/>
              <a:gd name="connsiteY15" fmla="*/ 134274 h 2717129"/>
              <a:gd name="connsiteX16" fmla="*/ 2335837 w 3965289"/>
              <a:gd name="connsiteY16" fmla="*/ 51935 h 2717129"/>
              <a:gd name="connsiteX17" fmla="*/ 2526517 w 3965289"/>
              <a:gd name="connsiteY17" fmla="*/ 4264 h 2717129"/>
              <a:gd name="connsiteX18" fmla="*/ 2773535 w 3965289"/>
              <a:gd name="connsiteY18" fmla="*/ 4264 h 2717129"/>
              <a:gd name="connsiteX19" fmla="*/ 3172231 w 3965289"/>
              <a:gd name="connsiteY19" fmla="*/ 21599 h 2717129"/>
              <a:gd name="connsiteX20" fmla="*/ 3700936 w 3965289"/>
              <a:gd name="connsiteY20" fmla="*/ 47601 h 2717129"/>
              <a:gd name="connsiteX21" fmla="*/ 3761607 w 3965289"/>
              <a:gd name="connsiteY21" fmla="*/ 47601 h 2717129"/>
              <a:gd name="connsiteX22" fmla="*/ 3843947 w 3965289"/>
              <a:gd name="connsiteY22" fmla="*/ 51935 h 2717129"/>
              <a:gd name="connsiteX23" fmla="*/ 3965289 w 3965289"/>
              <a:gd name="connsiteY23" fmla="*/ 47601 h 2717129"/>
              <a:gd name="connsiteX0" fmla="*/ 0 w 3965289"/>
              <a:gd name="connsiteY0" fmla="*/ 2717129 h 2717129"/>
              <a:gd name="connsiteX1" fmla="*/ 507037 w 3965289"/>
              <a:gd name="connsiteY1" fmla="*/ 2084416 h 2717129"/>
              <a:gd name="connsiteX2" fmla="*/ 710718 w 3965289"/>
              <a:gd name="connsiteY2" fmla="*/ 1859066 h 2717129"/>
              <a:gd name="connsiteX3" fmla="*/ 927401 w 3965289"/>
              <a:gd name="connsiteY3" fmla="*/ 1720390 h 2717129"/>
              <a:gd name="connsiteX4" fmla="*/ 1373766 w 3965289"/>
              <a:gd name="connsiteY4" fmla="*/ 1508041 h 2717129"/>
              <a:gd name="connsiteX5" fmla="*/ 1716125 w 3965289"/>
              <a:gd name="connsiteY5" fmla="*/ 1352029 h 2717129"/>
              <a:gd name="connsiteX6" fmla="*/ 1811465 w 3965289"/>
              <a:gd name="connsiteY6" fmla="*/ 1295692 h 2717129"/>
              <a:gd name="connsiteX7" fmla="*/ 1911139 w 3965289"/>
              <a:gd name="connsiteY7" fmla="*/ 1204685 h 2717129"/>
              <a:gd name="connsiteX8" fmla="*/ 1993478 w 3965289"/>
              <a:gd name="connsiteY8" fmla="*/ 1092010 h 2717129"/>
              <a:gd name="connsiteX9" fmla="*/ 2036815 w 3965289"/>
              <a:gd name="connsiteY9" fmla="*/ 1027006 h 2717129"/>
              <a:gd name="connsiteX10" fmla="*/ 2067150 w 3965289"/>
              <a:gd name="connsiteY10" fmla="*/ 927332 h 2717129"/>
              <a:gd name="connsiteX11" fmla="*/ 2101819 w 3965289"/>
              <a:gd name="connsiteY11" fmla="*/ 667313 h 2717129"/>
              <a:gd name="connsiteX12" fmla="*/ 2080151 w 3965289"/>
              <a:gd name="connsiteY12" fmla="*/ 433296 h 2717129"/>
              <a:gd name="connsiteX13" fmla="*/ 2097486 w 3965289"/>
              <a:gd name="connsiteY13" fmla="*/ 290285 h 2717129"/>
              <a:gd name="connsiteX14" fmla="*/ 2140822 w 3965289"/>
              <a:gd name="connsiteY14" fmla="*/ 212280 h 2717129"/>
              <a:gd name="connsiteX15" fmla="*/ 2210161 w 3965289"/>
              <a:gd name="connsiteY15" fmla="*/ 134274 h 2717129"/>
              <a:gd name="connsiteX16" fmla="*/ 2335837 w 3965289"/>
              <a:gd name="connsiteY16" fmla="*/ 51935 h 2717129"/>
              <a:gd name="connsiteX17" fmla="*/ 2526517 w 3965289"/>
              <a:gd name="connsiteY17" fmla="*/ 4264 h 2717129"/>
              <a:gd name="connsiteX18" fmla="*/ 2773535 w 3965289"/>
              <a:gd name="connsiteY18" fmla="*/ 4264 h 2717129"/>
              <a:gd name="connsiteX19" fmla="*/ 3172231 w 3965289"/>
              <a:gd name="connsiteY19" fmla="*/ 21599 h 2717129"/>
              <a:gd name="connsiteX20" fmla="*/ 3700936 w 3965289"/>
              <a:gd name="connsiteY20" fmla="*/ 47601 h 2717129"/>
              <a:gd name="connsiteX21" fmla="*/ 3761607 w 3965289"/>
              <a:gd name="connsiteY21" fmla="*/ 47601 h 2717129"/>
              <a:gd name="connsiteX22" fmla="*/ 3843947 w 3965289"/>
              <a:gd name="connsiteY22" fmla="*/ 51935 h 2717129"/>
              <a:gd name="connsiteX23" fmla="*/ 3965289 w 3965289"/>
              <a:gd name="connsiteY23" fmla="*/ 47601 h 2717129"/>
              <a:gd name="connsiteX0" fmla="*/ 0 w 3965289"/>
              <a:gd name="connsiteY0" fmla="*/ 2717129 h 2717129"/>
              <a:gd name="connsiteX1" fmla="*/ 507037 w 3965289"/>
              <a:gd name="connsiteY1" fmla="*/ 2084416 h 2717129"/>
              <a:gd name="connsiteX2" fmla="*/ 710718 w 3965289"/>
              <a:gd name="connsiteY2" fmla="*/ 1859066 h 2717129"/>
              <a:gd name="connsiteX3" fmla="*/ 927401 w 3965289"/>
              <a:gd name="connsiteY3" fmla="*/ 1720390 h 2717129"/>
              <a:gd name="connsiteX4" fmla="*/ 1373766 w 3965289"/>
              <a:gd name="connsiteY4" fmla="*/ 1508041 h 2717129"/>
              <a:gd name="connsiteX5" fmla="*/ 1716125 w 3965289"/>
              <a:gd name="connsiteY5" fmla="*/ 1352029 h 2717129"/>
              <a:gd name="connsiteX6" fmla="*/ 1811465 w 3965289"/>
              <a:gd name="connsiteY6" fmla="*/ 1295692 h 2717129"/>
              <a:gd name="connsiteX7" fmla="*/ 1911139 w 3965289"/>
              <a:gd name="connsiteY7" fmla="*/ 1204685 h 2717129"/>
              <a:gd name="connsiteX8" fmla="*/ 1993478 w 3965289"/>
              <a:gd name="connsiteY8" fmla="*/ 1092010 h 2717129"/>
              <a:gd name="connsiteX9" fmla="*/ 2036815 w 3965289"/>
              <a:gd name="connsiteY9" fmla="*/ 1027006 h 2717129"/>
              <a:gd name="connsiteX10" fmla="*/ 2080151 w 3965289"/>
              <a:gd name="connsiteY10" fmla="*/ 918665 h 2717129"/>
              <a:gd name="connsiteX11" fmla="*/ 2101819 w 3965289"/>
              <a:gd name="connsiteY11" fmla="*/ 667313 h 2717129"/>
              <a:gd name="connsiteX12" fmla="*/ 2080151 w 3965289"/>
              <a:gd name="connsiteY12" fmla="*/ 433296 h 2717129"/>
              <a:gd name="connsiteX13" fmla="*/ 2097486 w 3965289"/>
              <a:gd name="connsiteY13" fmla="*/ 290285 h 2717129"/>
              <a:gd name="connsiteX14" fmla="*/ 2140822 w 3965289"/>
              <a:gd name="connsiteY14" fmla="*/ 212280 h 2717129"/>
              <a:gd name="connsiteX15" fmla="*/ 2210161 w 3965289"/>
              <a:gd name="connsiteY15" fmla="*/ 134274 h 2717129"/>
              <a:gd name="connsiteX16" fmla="*/ 2335837 w 3965289"/>
              <a:gd name="connsiteY16" fmla="*/ 51935 h 2717129"/>
              <a:gd name="connsiteX17" fmla="*/ 2526517 w 3965289"/>
              <a:gd name="connsiteY17" fmla="*/ 4264 h 2717129"/>
              <a:gd name="connsiteX18" fmla="*/ 2773535 w 3965289"/>
              <a:gd name="connsiteY18" fmla="*/ 4264 h 2717129"/>
              <a:gd name="connsiteX19" fmla="*/ 3172231 w 3965289"/>
              <a:gd name="connsiteY19" fmla="*/ 21599 h 2717129"/>
              <a:gd name="connsiteX20" fmla="*/ 3700936 w 3965289"/>
              <a:gd name="connsiteY20" fmla="*/ 47601 h 2717129"/>
              <a:gd name="connsiteX21" fmla="*/ 3761607 w 3965289"/>
              <a:gd name="connsiteY21" fmla="*/ 47601 h 2717129"/>
              <a:gd name="connsiteX22" fmla="*/ 3843947 w 3965289"/>
              <a:gd name="connsiteY22" fmla="*/ 51935 h 2717129"/>
              <a:gd name="connsiteX23" fmla="*/ 3965289 w 3965289"/>
              <a:gd name="connsiteY23" fmla="*/ 47601 h 2717129"/>
              <a:gd name="connsiteX0" fmla="*/ 0 w 3965289"/>
              <a:gd name="connsiteY0" fmla="*/ 2717129 h 2717129"/>
              <a:gd name="connsiteX1" fmla="*/ 507037 w 3965289"/>
              <a:gd name="connsiteY1" fmla="*/ 2084416 h 2717129"/>
              <a:gd name="connsiteX2" fmla="*/ 710718 w 3965289"/>
              <a:gd name="connsiteY2" fmla="*/ 1859066 h 2717129"/>
              <a:gd name="connsiteX3" fmla="*/ 927401 w 3965289"/>
              <a:gd name="connsiteY3" fmla="*/ 1720390 h 2717129"/>
              <a:gd name="connsiteX4" fmla="*/ 1373766 w 3965289"/>
              <a:gd name="connsiteY4" fmla="*/ 1508041 h 2717129"/>
              <a:gd name="connsiteX5" fmla="*/ 1716125 w 3965289"/>
              <a:gd name="connsiteY5" fmla="*/ 1352029 h 2717129"/>
              <a:gd name="connsiteX6" fmla="*/ 1811465 w 3965289"/>
              <a:gd name="connsiteY6" fmla="*/ 1295692 h 2717129"/>
              <a:gd name="connsiteX7" fmla="*/ 1911139 w 3965289"/>
              <a:gd name="connsiteY7" fmla="*/ 1204685 h 2717129"/>
              <a:gd name="connsiteX8" fmla="*/ 1993478 w 3965289"/>
              <a:gd name="connsiteY8" fmla="*/ 1092010 h 2717129"/>
              <a:gd name="connsiteX9" fmla="*/ 2036815 w 3965289"/>
              <a:gd name="connsiteY9" fmla="*/ 1027006 h 2717129"/>
              <a:gd name="connsiteX10" fmla="*/ 2080151 w 3965289"/>
              <a:gd name="connsiteY10" fmla="*/ 918665 h 2717129"/>
              <a:gd name="connsiteX11" fmla="*/ 2101819 w 3965289"/>
              <a:gd name="connsiteY11" fmla="*/ 667313 h 2717129"/>
              <a:gd name="connsiteX12" fmla="*/ 2101819 w 3965289"/>
              <a:gd name="connsiteY12" fmla="*/ 428962 h 2717129"/>
              <a:gd name="connsiteX13" fmla="*/ 2097486 w 3965289"/>
              <a:gd name="connsiteY13" fmla="*/ 290285 h 2717129"/>
              <a:gd name="connsiteX14" fmla="*/ 2140822 w 3965289"/>
              <a:gd name="connsiteY14" fmla="*/ 212280 h 2717129"/>
              <a:gd name="connsiteX15" fmla="*/ 2210161 w 3965289"/>
              <a:gd name="connsiteY15" fmla="*/ 134274 h 2717129"/>
              <a:gd name="connsiteX16" fmla="*/ 2335837 w 3965289"/>
              <a:gd name="connsiteY16" fmla="*/ 51935 h 2717129"/>
              <a:gd name="connsiteX17" fmla="*/ 2526517 w 3965289"/>
              <a:gd name="connsiteY17" fmla="*/ 4264 h 2717129"/>
              <a:gd name="connsiteX18" fmla="*/ 2773535 w 3965289"/>
              <a:gd name="connsiteY18" fmla="*/ 4264 h 2717129"/>
              <a:gd name="connsiteX19" fmla="*/ 3172231 w 3965289"/>
              <a:gd name="connsiteY19" fmla="*/ 21599 h 2717129"/>
              <a:gd name="connsiteX20" fmla="*/ 3700936 w 3965289"/>
              <a:gd name="connsiteY20" fmla="*/ 47601 h 2717129"/>
              <a:gd name="connsiteX21" fmla="*/ 3761607 w 3965289"/>
              <a:gd name="connsiteY21" fmla="*/ 47601 h 2717129"/>
              <a:gd name="connsiteX22" fmla="*/ 3843947 w 3965289"/>
              <a:gd name="connsiteY22" fmla="*/ 51935 h 2717129"/>
              <a:gd name="connsiteX23" fmla="*/ 3965289 w 3965289"/>
              <a:gd name="connsiteY23" fmla="*/ 47601 h 2717129"/>
              <a:gd name="connsiteX0" fmla="*/ 0 w 3965289"/>
              <a:gd name="connsiteY0" fmla="*/ 2717129 h 2717129"/>
              <a:gd name="connsiteX1" fmla="*/ 507037 w 3965289"/>
              <a:gd name="connsiteY1" fmla="*/ 2084416 h 2717129"/>
              <a:gd name="connsiteX2" fmla="*/ 710718 w 3965289"/>
              <a:gd name="connsiteY2" fmla="*/ 1859066 h 2717129"/>
              <a:gd name="connsiteX3" fmla="*/ 927401 w 3965289"/>
              <a:gd name="connsiteY3" fmla="*/ 1720390 h 2717129"/>
              <a:gd name="connsiteX4" fmla="*/ 1373766 w 3965289"/>
              <a:gd name="connsiteY4" fmla="*/ 1508041 h 2717129"/>
              <a:gd name="connsiteX5" fmla="*/ 1716125 w 3965289"/>
              <a:gd name="connsiteY5" fmla="*/ 1352029 h 2717129"/>
              <a:gd name="connsiteX6" fmla="*/ 1811465 w 3965289"/>
              <a:gd name="connsiteY6" fmla="*/ 1295692 h 2717129"/>
              <a:gd name="connsiteX7" fmla="*/ 1911139 w 3965289"/>
              <a:gd name="connsiteY7" fmla="*/ 1204685 h 2717129"/>
              <a:gd name="connsiteX8" fmla="*/ 1993478 w 3965289"/>
              <a:gd name="connsiteY8" fmla="*/ 1092010 h 2717129"/>
              <a:gd name="connsiteX9" fmla="*/ 2036815 w 3965289"/>
              <a:gd name="connsiteY9" fmla="*/ 1027006 h 2717129"/>
              <a:gd name="connsiteX10" fmla="*/ 2080151 w 3965289"/>
              <a:gd name="connsiteY10" fmla="*/ 918665 h 2717129"/>
              <a:gd name="connsiteX11" fmla="*/ 2101819 w 3965289"/>
              <a:gd name="connsiteY11" fmla="*/ 667313 h 2717129"/>
              <a:gd name="connsiteX12" fmla="*/ 2101819 w 3965289"/>
              <a:gd name="connsiteY12" fmla="*/ 428962 h 2717129"/>
              <a:gd name="connsiteX13" fmla="*/ 2114820 w 3965289"/>
              <a:gd name="connsiteY13" fmla="*/ 290285 h 2717129"/>
              <a:gd name="connsiteX14" fmla="*/ 2140822 w 3965289"/>
              <a:gd name="connsiteY14" fmla="*/ 212280 h 2717129"/>
              <a:gd name="connsiteX15" fmla="*/ 2210161 w 3965289"/>
              <a:gd name="connsiteY15" fmla="*/ 134274 h 2717129"/>
              <a:gd name="connsiteX16" fmla="*/ 2335837 w 3965289"/>
              <a:gd name="connsiteY16" fmla="*/ 51935 h 2717129"/>
              <a:gd name="connsiteX17" fmla="*/ 2526517 w 3965289"/>
              <a:gd name="connsiteY17" fmla="*/ 4264 h 2717129"/>
              <a:gd name="connsiteX18" fmla="*/ 2773535 w 3965289"/>
              <a:gd name="connsiteY18" fmla="*/ 4264 h 2717129"/>
              <a:gd name="connsiteX19" fmla="*/ 3172231 w 3965289"/>
              <a:gd name="connsiteY19" fmla="*/ 21599 h 2717129"/>
              <a:gd name="connsiteX20" fmla="*/ 3700936 w 3965289"/>
              <a:gd name="connsiteY20" fmla="*/ 47601 h 2717129"/>
              <a:gd name="connsiteX21" fmla="*/ 3761607 w 3965289"/>
              <a:gd name="connsiteY21" fmla="*/ 47601 h 2717129"/>
              <a:gd name="connsiteX22" fmla="*/ 3843947 w 3965289"/>
              <a:gd name="connsiteY22" fmla="*/ 51935 h 2717129"/>
              <a:gd name="connsiteX23" fmla="*/ 3965289 w 3965289"/>
              <a:gd name="connsiteY23" fmla="*/ 47601 h 2717129"/>
              <a:gd name="connsiteX0" fmla="*/ 0 w 3965289"/>
              <a:gd name="connsiteY0" fmla="*/ 2723169 h 2723169"/>
              <a:gd name="connsiteX1" fmla="*/ 507037 w 3965289"/>
              <a:gd name="connsiteY1" fmla="*/ 2090456 h 2723169"/>
              <a:gd name="connsiteX2" fmla="*/ 710718 w 3965289"/>
              <a:gd name="connsiteY2" fmla="*/ 1865106 h 2723169"/>
              <a:gd name="connsiteX3" fmla="*/ 927401 w 3965289"/>
              <a:gd name="connsiteY3" fmla="*/ 1726430 h 2723169"/>
              <a:gd name="connsiteX4" fmla="*/ 1373766 w 3965289"/>
              <a:gd name="connsiteY4" fmla="*/ 1514081 h 2723169"/>
              <a:gd name="connsiteX5" fmla="*/ 1716125 w 3965289"/>
              <a:gd name="connsiteY5" fmla="*/ 1358069 h 2723169"/>
              <a:gd name="connsiteX6" fmla="*/ 1811465 w 3965289"/>
              <a:gd name="connsiteY6" fmla="*/ 1301732 h 2723169"/>
              <a:gd name="connsiteX7" fmla="*/ 1911139 w 3965289"/>
              <a:gd name="connsiteY7" fmla="*/ 1210725 h 2723169"/>
              <a:gd name="connsiteX8" fmla="*/ 1993478 w 3965289"/>
              <a:gd name="connsiteY8" fmla="*/ 1098050 h 2723169"/>
              <a:gd name="connsiteX9" fmla="*/ 2036815 w 3965289"/>
              <a:gd name="connsiteY9" fmla="*/ 1033046 h 2723169"/>
              <a:gd name="connsiteX10" fmla="*/ 2080151 w 3965289"/>
              <a:gd name="connsiteY10" fmla="*/ 924705 h 2723169"/>
              <a:gd name="connsiteX11" fmla="*/ 2101819 w 3965289"/>
              <a:gd name="connsiteY11" fmla="*/ 673353 h 2723169"/>
              <a:gd name="connsiteX12" fmla="*/ 2101819 w 3965289"/>
              <a:gd name="connsiteY12" fmla="*/ 435002 h 2723169"/>
              <a:gd name="connsiteX13" fmla="*/ 2114820 w 3965289"/>
              <a:gd name="connsiteY13" fmla="*/ 296325 h 2723169"/>
              <a:gd name="connsiteX14" fmla="*/ 2140822 w 3965289"/>
              <a:gd name="connsiteY14" fmla="*/ 218320 h 2723169"/>
              <a:gd name="connsiteX15" fmla="*/ 2210161 w 3965289"/>
              <a:gd name="connsiteY15" fmla="*/ 140314 h 2723169"/>
              <a:gd name="connsiteX16" fmla="*/ 2526517 w 3965289"/>
              <a:gd name="connsiteY16" fmla="*/ 10304 h 2723169"/>
              <a:gd name="connsiteX17" fmla="*/ 2773535 w 3965289"/>
              <a:gd name="connsiteY17" fmla="*/ 10304 h 2723169"/>
              <a:gd name="connsiteX18" fmla="*/ 3172231 w 3965289"/>
              <a:gd name="connsiteY18" fmla="*/ 27639 h 2723169"/>
              <a:gd name="connsiteX19" fmla="*/ 3700936 w 3965289"/>
              <a:gd name="connsiteY19" fmla="*/ 53641 h 2723169"/>
              <a:gd name="connsiteX20" fmla="*/ 3761607 w 3965289"/>
              <a:gd name="connsiteY20" fmla="*/ 53641 h 2723169"/>
              <a:gd name="connsiteX21" fmla="*/ 3843947 w 3965289"/>
              <a:gd name="connsiteY21" fmla="*/ 57975 h 2723169"/>
              <a:gd name="connsiteX22" fmla="*/ 3965289 w 3965289"/>
              <a:gd name="connsiteY22" fmla="*/ 53641 h 2723169"/>
              <a:gd name="connsiteX0" fmla="*/ 0 w 3965289"/>
              <a:gd name="connsiteY0" fmla="*/ 2712865 h 2712865"/>
              <a:gd name="connsiteX1" fmla="*/ 507037 w 3965289"/>
              <a:gd name="connsiteY1" fmla="*/ 2080152 h 2712865"/>
              <a:gd name="connsiteX2" fmla="*/ 710718 w 3965289"/>
              <a:gd name="connsiteY2" fmla="*/ 1854802 h 2712865"/>
              <a:gd name="connsiteX3" fmla="*/ 927401 w 3965289"/>
              <a:gd name="connsiteY3" fmla="*/ 1716126 h 2712865"/>
              <a:gd name="connsiteX4" fmla="*/ 1373766 w 3965289"/>
              <a:gd name="connsiteY4" fmla="*/ 1503777 h 2712865"/>
              <a:gd name="connsiteX5" fmla="*/ 1716125 w 3965289"/>
              <a:gd name="connsiteY5" fmla="*/ 1347765 h 2712865"/>
              <a:gd name="connsiteX6" fmla="*/ 1811465 w 3965289"/>
              <a:gd name="connsiteY6" fmla="*/ 1291428 h 2712865"/>
              <a:gd name="connsiteX7" fmla="*/ 1911139 w 3965289"/>
              <a:gd name="connsiteY7" fmla="*/ 1200421 h 2712865"/>
              <a:gd name="connsiteX8" fmla="*/ 1993478 w 3965289"/>
              <a:gd name="connsiteY8" fmla="*/ 1087746 h 2712865"/>
              <a:gd name="connsiteX9" fmla="*/ 2036815 w 3965289"/>
              <a:gd name="connsiteY9" fmla="*/ 1022742 h 2712865"/>
              <a:gd name="connsiteX10" fmla="*/ 2080151 w 3965289"/>
              <a:gd name="connsiteY10" fmla="*/ 914401 h 2712865"/>
              <a:gd name="connsiteX11" fmla="*/ 2101819 w 3965289"/>
              <a:gd name="connsiteY11" fmla="*/ 663049 h 2712865"/>
              <a:gd name="connsiteX12" fmla="*/ 2101819 w 3965289"/>
              <a:gd name="connsiteY12" fmla="*/ 424698 h 2712865"/>
              <a:gd name="connsiteX13" fmla="*/ 2114820 w 3965289"/>
              <a:gd name="connsiteY13" fmla="*/ 286021 h 2712865"/>
              <a:gd name="connsiteX14" fmla="*/ 2140822 w 3965289"/>
              <a:gd name="connsiteY14" fmla="*/ 208016 h 2712865"/>
              <a:gd name="connsiteX15" fmla="*/ 2210161 w 3965289"/>
              <a:gd name="connsiteY15" fmla="*/ 130010 h 2712865"/>
              <a:gd name="connsiteX16" fmla="*/ 2773535 w 3965289"/>
              <a:gd name="connsiteY16" fmla="*/ 0 h 2712865"/>
              <a:gd name="connsiteX17" fmla="*/ 3172231 w 3965289"/>
              <a:gd name="connsiteY17" fmla="*/ 17335 h 2712865"/>
              <a:gd name="connsiteX18" fmla="*/ 3700936 w 3965289"/>
              <a:gd name="connsiteY18" fmla="*/ 43337 h 2712865"/>
              <a:gd name="connsiteX19" fmla="*/ 3761607 w 3965289"/>
              <a:gd name="connsiteY19" fmla="*/ 43337 h 2712865"/>
              <a:gd name="connsiteX20" fmla="*/ 3843947 w 3965289"/>
              <a:gd name="connsiteY20" fmla="*/ 47671 h 2712865"/>
              <a:gd name="connsiteX21" fmla="*/ 3965289 w 3965289"/>
              <a:gd name="connsiteY21" fmla="*/ 43337 h 2712865"/>
              <a:gd name="connsiteX0" fmla="*/ 0 w 3965289"/>
              <a:gd name="connsiteY0" fmla="*/ 2695530 h 2695530"/>
              <a:gd name="connsiteX1" fmla="*/ 507037 w 3965289"/>
              <a:gd name="connsiteY1" fmla="*/ 2062817 h 2695530"/>
              <a:gd name="connsiteX2" fmla="*/ 710718 w 3965289"/>
              <a:gd name="connsiteY2" fmla="*/ 1837467 h 2695530"/>
              <a:gd name="connsiteX3" fmla="*/ 927401 w 3965289"/>
              <a:gd name="connsiteY3" fmla="*/ 1698791 h 2695530"/>
              <a:gd name="connsiteX4" fmla="*/ 1373766 w 3965289"/>
              <a:gd name="connsiteY4" fmla="*/ 1486442 h 2695530"/>
              <a:gd name="connsiteX5" fmla="*/ 1716125 w 3965289"/>
              <a:gd name="connsiteY5" fmla="*/ 1330430 h 2695530"/>
              <a:gd name="connsiteX6" fmla="*/ 1811465 w 3965289"/>
              <a:gd name="connsiteY6" fmla="*/ 1274093 h 2695530"/>
              <a:gd name="connsiteX7" fmla="*/ 1911139 w 3965289"/>
              <a:gd name="connsiteY7" fmla="*/ 1183086 h 2695530"/>
              <a:gd name="connsiteX8" fmla="*/ 1993478 w 3965289"/>
              <a:gd name="connsiteY8" fmla="*/ 1070411 h 2695530"/>
              <a:gd name="connsiteX9" fmla="*/ 2036815 w 3965289"/>
              <a:gd name="connsiteY9" fmla="*/ 1005407 h 2695530"/>
              <a:gd name="connsiteX10" fmla="*/ 2080151 w 3965289"/>
              <a:gd name="connsiteY10" fmla="*/ 897066 h 2695530"/>
              <a:gd name="connsiteX11" fmla="*/ 2101819 w 3965289"/>
              <a:gd name="connsiteY11" fmla="*/ 645714 h 2695530"/>
              <a:gd name="connsiteX12" fmla="*/ 2101819 w 3965289"/>
              <a:gd name="connsiteY12" fmla="*/ 407363 h 2695530"/>
              <a:gd name="connsiteX13" fmla="*/ 2114820 w 3965289"/>
              <a:gd name="connsiteY13" fmla="*/ 268686 h 2695530"/>
              <a:gd name="connsiteX14" fmla="*/ 2140822 w 3965289"/>
              <a:gd name="connsiteY14" fmla="*/ 190681 h 2695530"/>
              <a:gd name="connsiteX15" fmla="*/ 2210161 w 3965289"/>
              <a:gd name="connsiteY15" fmla="*/ 112675 h 2695530"/>
              <a:gd name="connsiteX16" fmla="*/ 3172231 w 3965289"/>
              <a:gd name="connsiteY16" fmla="*/ 0 h 2695530"/>
              <a:gd name="connsiteX17" fmla="*/ 3700936 w 3965289"/>
              <a:gd name="connsiteY17" fmla="*/ 26002 h 2695530"/>
              <a:gd name="connsiteX18" fmla="*/ 3761607 w 3965289"/>
              <a:gd name="connsiteY18" fmla="*/ 26002 h 2695530"/>
              <a:gd name="connsiteX19" fmla="*/ 3843947 w 3965289"/>
              <a:gd name="connsiteY19" fmla="*/ 30336 h 2695530"/>
              <a:gd name="connsiteX20" fmla="*/ 3965289 w 3965289"/>
              <a:gd name="connsiteY20" fmla="*/ 26002 h 2695530"/>
              <a:gd name="connsiteX0" fmla="*/ 0 w 3965289"/>
              <a:gd name="connsiteY0" fmla="*/ 2676112 h 2676112"/>
              <a:gd name="connsiteX1" fmla="*/ 507037 w 3965289"/>
              <a:gd name="connsiteY1" fmla="*/ 2043399 h 2676112"/>
              <a:gd name="connsiteX2" fmla="*/ 710718 w 3965289"/>
              <a:gd name="connsiteY2" fmla="*/ 1818049 h 2676112"/>
              <a:gd name="connsiteX3" fmla="*/ 927401 w 3965289"/>
              <a:gd name="connsiteY3" fmla="*/ 1679373 h 2676112"/>
              <a:gd name="connsiteX4" fmla="*/ 1373766 w 3965289"/>
              <a:gd name="connsiteY4" fmla="*/ 1467024 h 2676112"/>
              <a:gd name="connsiteX5" fmla="*/ 1716125 w 3965289"/>
              <a:gd name="connsiteY5" fmla="*/ 1311012 h 2676112"/>
              <a:gd name="connsiteX6" fmla="*/ 1811465 w 3965289"/>
              <a:gd name="connsiteY6" fmla="*/ 1254675 h 2676112"/>
              <a:gd name="connsiteX7" fmla="*/ 1911139 w 3965289"/>
              <a:gd name="connsiteY7" fmla="*/ 1163668 h 2676112"/>
              <a:gd name="connsiteX8" fmla="*/ 1993478 w 3965289"/>
              <a:gd name="connsiteY8" fmla="*/ 1050993 h 2676112"/>
              <a:gd name="connsiteX9" fmla="*/ 2036815 w 3965289"/>
              <a:gd name="connsiteY9" fmla="*/ 985989 h 2676112"/>
              <a:gd name="connsiteX10" fmla="*/ 2080151 w 3965289"/>
              <a:gd name="connsiteY10" fmla="*/ 877648 h 2676112"/>
              <a:gd name="connsiteX11" fmla="*/ 2101819 w 3965289"/>
              <a:gd name="connsiteY11" fmla="*/ 626296 h 2676112"/>
              <a:gd name="connsiteX12" fmla="*/ 2101819 w 3965289"/>
              <a:gd name="connsiteY12" fmla="*/ 387945 h 2676112"/>
              <a:gd name="connsiteX13" fmla="*/ 2114820 w 3965289"/>
              <a:gd name="connsiteY13" fmla="*/ 249268 h 2676112"/>
              <a:gd name="connsiteX14" fmla="*/ 2140822 w 3965289"/>
              <a:gd name="connsiteY14" fmla="*/ 171263 h 2676112"/>
              <a:gd name="connsiteX15" fmla="*/ 2210161 w 3965289"/>
              <a:gd name="connsiteY15" fmla="*/ 93257 h 2676112"/>
              <a:gd name="connsiteX16" fmla="*/ 3700936 w 3965289"/>
              <a:gd name="connsiteY16" fmla="*/ 6584 h 2676112"/>
              <a:gd name="connsiteX17" fmla="*/ 3761607 w 3965289"/>
              <a:gd name="connsiteY17" fmla="*/ 6584 h 2676112"/>
              <a:gd name="connsiteX18" fmla="*/ 3843947 w 3965289"/>
              <a:gd name="connsiteY18" fmla="*/ 10918 h 2676112"/>
              <a:gd name="connsiteX19" fmla="*/ 3965289 w 3965289"/>
              <a:gd name="connsiteY19" fmla="*/ 6584 h 2676112"/>
              <a:gd name="connsiteX0" fmla="*/ 0 w 3965289"/>
              <a:gd name="connsiteY0" fmla="*/ 2669528 h 2669528"/>
              <a:gd name="connsiteX1" fmla="*/ 507037 w 3965289"/>
              <a:gd name="connsiteY1" fmla="*/ 2036815 h 2669528"/>
              <a:gd name="connsiteX2" fmla="*/ 710718 w 3965289"/>
              <a:gd name="connsiteY2" fmla="*/ 1811465 h 2669528"/>
              <a:gd name="connsiteX3" fmla="*/ 927401 w 3965289"/>
              <a:gd name="connsiteY3" fmla="*/ 1672789 h 2669528"/>
              <a:gd name="connsiteX4" fmla="*/ 1373766 w 3965289"/>
              <a:gd name="connsiteY4" fmla="*/ 1460440 h 2669528"/>
              <a:gd name="connsiteX5" fmla="*/ 1716125 w 3965289"/>
              <a:gd name="connsiteY5" fmla="*/ 1304428 h 2669528"/>
              <a:gd name="connsiteX6" fmla="*/ 1811465 w 3965289"/>
              <a:gd name="connsiteY6" fmla="*/ 1248091 h 2669528"/>
              <a:gd name="connsiteX7" fmla="*/ 1911139 w 3965289"/>
              <a:gd name="connsiteY7" fmla="*/ 1157084 h 2669528"/>
              <a:gd name="connsiteX8" fmla="*/ 1993478 w 3965289"/>
              <a:gd name="connsiteY8" fmla="*/ 1044409 h 2669528"/>
              <a:gd name="connsiteX9" fmla="*/ 2036815 w 3965289"/>
              <a:gd name="connsiteY9" fmla="*/ 979405 h 2669528"/>
              <a:gd name="connsiteX10" fmla="*/ 2080151 w 3965289"/>
              <a:gd name="connsiteY10" fmla="*/ 871064 h 2669528"/>
              <a:gd name="connsiteX11" fmla="*/ 2101819 w 3965289"/>
              <a:gd name="connsiteY11" fmla="*/ 619712 h 2669528"/>
              <a:gd name="connsiteX12" fmla="*/ 2101819 w 3965289"/>
              <a:gd name="connsiteY12" fmla="*/ 381361 h 2669528"/>
              <a:gd name="connsiteX13" fmla="*/ 2114820 w 3965289"/>
              <a:gd name="connsiteY13" fmla="*/ 242684 h 2669528"/>
              <a:gd name="connsiteX14" fmla="*/ 2140822 w 3965289"/>
              <a:gd name="connsiteY14" fmla="*/ 164679 h 2669528"/>
              <a:gd name="connsiteX15" fmla="*/ 2210161 w 3965289"/>
              <a:gd name="connsiteY15" fmla="*/ 86673 h 2669528"/>
              <a:gd name="connsiteX16" fmla="*/ 3761607 w 3965289"/>
              <a:gd name="connsiteY16" fmla="*/ 0 h 2669528"/>
              <a:gd name="connsiteX17" fmla="*/ 3843947 w 3965289"/>
              <a:gd name="connsiteY17" fmla="*/ 4334 h 2669528"/>
              <a:gd name="connsiteX18" fmla="*/ 3965289 w 3965289"/>
              <a:gd name="connsiteY18" fmla="*/ 0 h 2669528"/>
              <a:gd name="connsiteX0" fmla="*/ 0 w 3965289"/>
              <a:gd name="connsiteY0" fmla="*/ 2669528 h 2669528"/>
              <a:gd name="connsiteX1" fmla="*/ 507037 w 3965289"/>
              <a:gd name="connsiteY1" fmla="*/ 2036815 h 2669528"/>
              <a:gd name="connsiteX2" fmla="*/ 710718 w 3965289"/>
              <a:gd name="connsiteY2" fmla="*/ 1811465 h 2669528"/>
              <a:gd name="connsiteX3" fmla="*/ 927401 w 3965289"/>
              <a:gd name="connsiteY3" fmla="*/ 1672789 h 2669528"/>
              <a:gd name="connsiteX4" fmla="*/ 1373766 w 3965289"/>
              <a:gd name="connsiteY4" fmla="*/ 1460440 h 2669528"/>
              <a:gd name="connsiteX5" fmla="*/ 1716125 w 3965289"/>
              <a:gd name="connsiteY5" fmla="*/ 1304428 h 2669528"/>
              <a:gd name="connsiteX6" fmla="*/ 1811465 w 3965289"/>
              <a:gd name="connsiteY6" fmla="*/ 1248091 h 2669528"/>
              <a:gd name="connsiteX7" fmla="*/ 1911139 w 3965289"/>
              <a:gd name="connsiteY7" fmla="*/ 1157084 h 2669528"/>
              <a:gd name="connsiteX8" fmla="*/ 1993478 w 3965289"/>
              <a:gd name="connsiteY8" fmla="*/ 1044409 h 2669528"/>
              <a:gd name="connsiteX9" fmla="*/ 2036815 w 3965289"/>
              <a:gd name="connsiteY9" fmla="*/ 979405 h 2669528"/>
              <a:gd name="connsiteX10" fmla="*/ 2080151 w 3965289"/>
              <a:gd name="connsiteY10" fmla="*/ 871064 h 2669528"/>
              <a:gd name="connsiteX11" fmla="*/ 2101819 w 3965289"/>
              <a:gd name="connsiteY11" fmla="*/ 619712 h 2669528"/>
              <a:gd name="connsiteX12" fmla="*/ 2101819 w 3965289"/>
              <a:gd name="connsiteY12" fmla="*/ 381361 h 2669528"/>
              <a:gd name="connsiteX13" fmla="*/ 2114820 w 3965289"/>
              <a:gd name="connsiteY13" fmla="*/ 242684 h 2669528"/>
              <a:gd name="connsiteX14" fmla="*/ 2140822 w 3965289"/>
              <a:gd name="connsiteY14" fmla="*/ 164679 h 2669528"/>
              <a:gd name="connsiteX15" fmla="*/ 2210161 w 3965289"/>
              <a:gd name="connsiteY15" fmla="*/ 86673 h 2669528"/>
              <a:gd name="connsiteX16" fmla="*/ 3843947 w 3965289"/>
              <a:gd name="connsiteY16" fmla="*/ 4334 h 2669528"/>
              <a:gd name="connsiteX17" fmla="*/ 3965289 w 3965289"/>
              <a:gd name="connsiteY17" fmla="*/ 0 h 2669528"/>
              <a:gd name="connsiteX0" fmla="*/ 0 w 3965289"/>
              <a:gd name="connsiteY0" fmla="*/ 2669528 h 2669528"/>
              <a:gd name="connsiteX1" fmla="*/ 507037 w 3965289"/>
              <a:gd name="connsiteY1" fmla="*/ 2036815 h 2669528"/>
              <a:gd name="connsiteX2" fmla="*/ 710718 w 3965289"/>
              <a:gd name="connsiteY2" fmla="*/ 1811465 h 2669528"/>
              <a:gd name="connsiteX3" fmla="*/ 927401 w 3965289"/>
              <a:gd name="connsiteY3" fmla="*/ 1672789 h 2669528"/>
              <a:gd name="connsiteX4" fmla="*/ 1373766 w 3965289"/>
              <a:gd name="connsiteY4" fmla="*/ 1460440 h 2669528"/>
              <a:gd name="connsiteX5" fmla="*/ 1716125 w 3965289"/>
              <a:gd name="connsiteY5" fmla="*/ 1304428 h 2669528"/>
              <a:gd name="connsiteX6" fmla="*/ 1811465 w 3965289"/>
              <a:gd name="connsiteY6" fmla="*/ 1248091 h 2669528"/>
              <a:gd name="connsiteX7" fmla="*/ 1911139 w 3965289"/>
              <a:gd name="connsiteY7" fmla="*/ 1157084 h 2669528"/>
              <a:gd name="connsiteX8" fmla="*/ 1993478 w 3965289"/>
              <a:gd name="connsiteY8" fmla="*/ 1044409 h 2669528"/>
              <a:gd name="connsiteX9" fmla="*/ 2036815 w 3965289"/>
              <a:gd name="connsiteY9" fmla="*/ 979405 h 2669528"/>
              <a:gd name="connsiteX10" fmla="*/ 2080151 w 3965289"/>
              <a:gd name="connsiteY10" fmla="*/ 871064 h 2669528"/>
              <a:gd name="connsiteX11" fmla="*/ 2101819 w 3965289"/>
              <a:gd name="connsiteY11" fmla="*/ 619712 h 2669528"/>
              <a:gd name="connsiteX12" fmla="*/ 2101819 w 3965289"/>
              <a:gd name="connsiteY12" fmla="*/ 381361 h 2669528"/>
              <a:gd name="connsiteX13" fmla="*/ 2114820 w 3965289"/>
              <a:gd name="connsiteY13" fmla="*/ 242684 h 2669528"/>
              <a:gd name="connsiteX14" fmla="*/ 2140822 w 3965289"/>
              <a:gd name="connsiteY14" fmla="*/ 164679 h 2669528"/>
              <a:gd name="connsiteX15" fmla="*/ 2210161 w 3965289"/>
              <a:gd name="connsiteY15" fmla="*/ 86673 h 2669528"/>
              <a:gd name="connsiteX16" fmla="*/ 3965289 w 3965289"/>
              <a:gd name="connsiteY16" fmla="*/ 0 h 2669528"/>
              <a:gd name="connsiteX0" fmla="*/ 0 w 2210161"/>
              <a:gd name="connsiteY0" fmla="*/ 2582855 h 2582855"/>
              <a:gd name="connsiteX1" fmla="*/ 507037 w 2210161"/>
              <a:gd name="connsiteY1" fmla="*/ 1950142 h 2582855"/>
              <a:gd name="connsiteX2" fmla="*/ 710718 w 2210161"/>
              <a:gd name="connsiteY2" fmla="*/ 1724792 h 2582855"/>
              <a:gd name="connsiteX3" fmla="*/ 927401 w 2210161"/>
              <a:gd name="connsiteY3" fmla="*/ 1586116 h 2582855"/>
              <a:gd name="connsiteX4" fmla="*/ 1373766 w 2210161"/>
              <a:gd name="connsiteY4" fmla="*/ 1373767 h 2582855"/>
              <a:gd name="connsiteX5" fmla="*/ 1716125 w 2210161"/>
              <a:gd name="connsiteY5" fmla="*/ 1217755 h 2582855"/>
              <a:gd name="connsiteX6" fmla="*/ 1811465 w 2210161"/>
              <a:gd name="connsiteY6" fmla="*/ 1161418 h 2582855"/>
              <a:gd name="connsiteX7" fmla="*/ 1911139 w 2210161"/>
              <a:gd name="connsiteY7" fmla="*/ 1070411 h 2582855"/>
              <a:gd name="connsiteX8" fmla="*/ 1993478 w 2210161"/>
              <a:gd name="connsiteY8" fmla="*/ 957736 h 2582855"/>
              <a:gd name="connsiteX9" fmla="*/ 2036815 w 2210161"/>
              <a:gd name="connsiteY9" fmla="*/ 892732 h 2582855"/>
              <a:gd name="connsiteX10" fmla="*/ 2080151 w 2210161"/>
              <a:gd name="connsiteY10" fmla="*/ 784391 h 2582855"/>
              <a:gd name="connsiteX11" fmla="*/ 2101819 w 2210161"/>
              <a:gd name="connsiteY11" fmla="*/ 533039 h 2582855"/>
              <a:gd name="connsiteX12" fmla="*/ 2101819 w 2210161"/>
              <a:gd name="connsiteY12" fmla="*/ 294688 h 2582855"/>
              <a:gd name="connsiteX13" fmla="*/ 2114820 w 2210161"/>
              <a:gd name="connsiteY13" fmla="*/ 156011 h 2582855"/>
              <a:gd name="connsiteX14" fmla="*/ 2140822 w 2210161"/>
              <a:gd name="connsiteY14" fmla="*/ 78006 h 2582855"/>
              <a:gd name="connsiteX15" fmla="*/ 2210161 w 2210161"/>
              <a:gd name="connsiteY15" fmla="*/ 0 h 2582855"/>
              <a:gd name="connsiteX0" fmla="*/ 0 w 2210161"/>
              <a:gd name="connsiteY0" fmla="*/ 2582855 h 2582855"/>
              <a:gd name="connsiteX1" fmla="*/ 507037 w 2210161"/>
              <a:gd name="connsiteY1" fmla="*/ 1950142 h 2582855"/>
              <a:gd name="connsiteX2" fmla="*/ 710718 w 2210161"/>
              <a:gd name="connsiteY2" fmla="*/ 1724792 h 2582855"/>
              <a:gd name="connsiteX3" fmla="*/ 927401 w 2210161"/>
              <a:gd name="connsiteY3" fmla="*/ 1586116 h 2582855"/>
              <a:gd name="connsiteX4" fmla="*/ 1373766 w 2210161"/>
              <a:gd name="connsiteY4" fmla="*/ 1373767 h 2582855"/>
              <a:gd name="connsiteX5" fmla="*/ 1716125 w 2210161"/>
              <a:gd name="connsiteY5" fmla="*/ 1217755 h 2582855"/>
              <a:gd name="connsiteX6" fmla="*/ 1811465 w 2210161"/>
              <a:gd name="connsiteY6" fmla="*/ 1161418 h 2582855"/>
              <a:gd name="connsiteX7" fmla="*/ 1911139 w 2210161"/>
              <a:gd name="connsiteY7" fmla="*/ 1070411 h 2582855"/>
              <a:gd name="connsiteX8" fmla="*/ 1993478 w 2210161"/>
              <a:gd name="connsiteY8" fmla="*/ 957736 h 2582855"/>
              <a:gd name="connsiteX9" fmla="*/ 2036815 w 2210161"/>
              <a:gd name="connsiteY9" fmla="*/ 892732 h 2582855"/>
              <a:gd name="connsiteX10" fmla="*/ 2080151 w 2210161"/>
              <a:gd name="connsiteY10" fmla="*/ 784391 h 2582855"/>
              <a:gd name="connsiteX11" fmla="*/ 2101819 w 2210161"/>
              <a:gd name="connsiteY11" fmla="*/ 533039 h 2582855"/>
              <a:gd name="connsiteX12" fmla="*/ 2101819 w 2210161"/>
              <a:gd name="connsiteY12" fmla="*/ 294688 h 2582855"/>
              <a:gd name="connsiteX13" fmla="*/ 2114820 w 2210161"/>
              <a:gd name="connsiteY13" fmla="*/ 156011 h 2582855"/>
              <a:gd name="connsiteX14" fmla="*/ 2140822 w 2210161"/>
              <a:gd name="connsiteY14" fmla="*/ 78006 h 2582855"/>
              <a:gd name="connsiteX15" fmla="*/ 2210161 w 2210161"/>
              <a:gd name="connsiteY15" fmla="*/ 0 h 2582855"/>
              <a:gd name="connsiteX0" fmla="*/ 0 w 2210161"/>
              <a:gd name="connsiteY0" fmla="*/ 2582855 h 2582855"/>
              <a:gd name="connsiteX1" fmla="*/ 507037 w 2210161"/>
              <a:gd name="connsiteY1" fmla="*/ 1950142 h 2582855"/>
              <a:gd name="connsiteX2" fmla="*/ 710718 w 2210161"/>
              <a:gd name="connsiteY2" fmla="*/ 1724792 h 2582855"/>
              <a:gd name="connsiteX3" fmla="*/ 927401 w 2210161"/>
              <a:gd name="connsiteY3" fmla="*/ 1586116 h 2582855"/>
              <a:gd name="connsiteX4" fmla="*/ 1373766 w 2210161"/>
              <a:gd name="connsiteY4" fmla="*/ 1373767 h 2582855"/>
              <a:gd name="connsiteX5" fmla="*/ 1716125 w 2210161"/>
              <a:gd name="connsiteY5" fmla="*/ 1217755 h 2582855"/>
              <a:gd name="connsiteX6" fmla="*/ 1811465 w 2210161"/>
              <a:gd name="connsiteY6" fmla="*/ 1161418 h 2582855"/>
              <a:gd name="connsiteX7" fmla="*/ 1911139 w 2210161"/>
              <a:gd name="connsiteY7" fmla="*/ 1070411 h 2582855"/>
              <a:gd name="connsiteX8" fmla="*/ 1993478 w 2210161"/>
              <a:gd name="connsiteY8" fmla="*/ 957736 h 2582855"/>
              <a:gd name="connsiteX9" fmla="*/ 2036815 w 2210161"/>
              <a:gd name="connsiteY9" fmla="*/ 892732 h 2582855"/>
              <a:gd name="connsiteX10" fmla="*/ 2080151 w 2210161"/>
              <a:gd name="connsiteY10" fmla="*/ 784391 h 2582855"/>
              <a:gd name="connsiteX11" fmla="*/ 2101819 w 2210161"/>
              <a:gd name="connsiteY11" fmla="*/ 533039 h 2582855"/>
              <a:gd name="connsiteX12" fmla="*/ 2101819 w 2210161"/>
              <a:gd name="connsiteY12" fmla="*/ 294688 h 2582855"/>
              <a:gd name="connsiteX13" fmla="*/ 2114820 w 2210161"/>
              <a:gd name="connsiteY13" fmla="*/ 156011 h 2582855"/>
              <a:gd name="connsiteX14" fmla="*/ 2140822 w 2210161"/>
              <a:gd name="connsiteY14" fmla="*/ 78006 h 2582855"/>
              <a:gd name="connsiteX15" fmla="*/ 2210161 w 2210161"/>
              <a:gd name="connsiteY15" fmla="*/ 0 h 2582855"/>
              <a:gd name="connsiteX0" fmla="*/ 0 w 2041092"/>
              <a:gd name="connsiteY0" fmla="*/ 2394736 h 2394736"/>
              <a:gd name="connsiteX1" fmla="*/ 337968 w 2041092"/>
              <a:gd name="connsiteY1" fmla="*/ 1950142 h 2394736"/>
              <a:gd name="connsiteX2" fmla="*/ 541649 w 2041092"/>
              <a:gd name="connsiteY2" fmla="*/ 1724792 h 2394736"/>
              <a:gd name="connsiteX3" fmla="*/ 758332 w 2041092"/>
              <a:gd name="connsiteY3" fmla="*/ 1586116 h 2394736"/>
              <a:gd name="connsiteX4" fmla="*/ 1204697 w 2041092"/>
              <a:gd name="connsiteY4" fmla="*/ 1373767 h 2394736"/>
              <a:gd name="connsiteX5" fmla="*/ 1547056 w 2041092"/>
              <a:gd name="connsiteY5" fmla="*/ 1217755 h 2394736"/>
              <a:gd name="connsiteX6" fmla="*/ 1642396 w 2041092"/>
              <a:gd name="connsiteY6" fmla="*/ 1161418 h 2394736"/>
              <a:gd name="connsiteX7" fmla="*/ 1742070 w 2041092"/>
              <a:gd name="connsiteY7" fmla="*/ 1070411 h 2394736"/>
              <a:gd name="connsiteX8" fmla="*/ 1824409 w 2041092"/>
              <a:gd name="connsiteY8" fmla="*/ 957736 h 2394736"/>
              <a:gd name="connsiteX9" fmla="*/ 1867746 w 2041092"/>
              <a:gd name="connsiteY9" fmla="*/ 892732 h 2394736"/>
              <a:gd name="connsiteX10" fmla="*/ 1911082 w 2041092"/>
              <a:gd name="connsiteY10" fmla="*/ 784391 h 2394736"/>
              <a:gd name="connsiteX11" fmla="*/ 1932750 w 2041092"/>
              <a:gd name="connsiteY11" fmla="*/ 533039 h 2394736"/>
              <a:gd name="connsiteX12" fmla="*/ 1932750 w 2041092"/>
              <a:gd name="connsiteY12" fmla="*/ 294688 h 2394736"/>
              <a:gd name="connsiteX13" fmla="*/ 1945751 w 2041092"/>
              <a:gd name="connsiteY13" fmla="*/ 156011 h 2394736"/>
              <a:gd name="connsiteX14" fmla="*/ 1971753 w 2041092"/>
              <a:gd name="connsiteY14" fmla="*/ 78006 h 2394736"/>
              <a:gd name="connsiteX15" fmla="*/ 2041092 w 2041092"/>
              <a:gd name="connsiteY15" fmla="*/ 0 h 2394736"/>
              <a:gd name="connsiteX0" fmla="*/ 0 w 2055379"/>
              <a:gd name="connsiteY0" fmla="*/ 2389974 h 2389974"/>
              <a:gd name="connsiteX1" fmla="*/ 352255 w 2055379"/>
              <a:gd name="connsiteY1" fmla="*/ 1950142 h 2389974"/>
              <a:gd name="connsiteX2" fmla="*/ 555936 w 2055379"/>
              <a:gd name="connsiteY2" fmla="*/ 1724792 h 2389974"/>
              <a:gd name="connsiteX3" fmla="*/ 772619 w 2055379"/>
              <a:gd name="connsiteY3" fmla="*/ 1586116 h 2389974"/>
              <a:gd name="connsiteX4" fmla="*/ 1218984 w 2055379"/>
              <a:gd name="connsiteY4" fmla="*/ 1373767 h 2389974"/>
              <a:gd name="connsiteX5" fmla="*/ 1561343 w 2055379"/>
              <a:gd name="connsiteY5" fmla="*/ 1217755 h 2389974"/>
              <a:gd name="connsiteX6" fmla="*/ 1656683 w 2055379"/>
              <a:gd name="connsiteY6" fmla="*/ 1161418 h 2389974"/>
              <a:gd name="connsiteX7" fmla="*/ 1756357 w 2055379"/>
              <a:gd name="connsiteY7" fmla="*/ 1070411 h 2389974"/>
              <a:gd name="connsiteX8" fmla="*/ 1838696 w 2055379"/>
              <a:gd name="connsiteY8" fmla="*/ 957736 h 2389974"/>
              <a:gd name="connsiteX9" fmla="*/ 1882033 w 2055379"/>
              <a:gd name="connsiteY9" fmla="*/ 892732 h 2389974"/>
              <a:gd name="connsiteX10" fmla="*/ 1925369 w 2055379"/>
              <a:gd name="connsiteY10" fmla="*/ 784391 h 2389974"/>
              <a:gd name="connsiteX11" fmla="*/ 1947037 w 2055379"/>
              <a:gd name="connsiteY11" fmla="*/ 533039 h 2389974"/>
              <a:gd name="connsiteX12" fmla="*/ 1947037 w 2055379"/>
              <a:gd name="connsiteY12" fmla="*/ 294688 h 2389974"/>
              <a:gd name="connsiteX13" fmla="*/ 1960038 w 2055379"/>
              <a:gd name="connsiteY13" fmla="*/ 156011 h 2389974"/>
              <a:gd name="connsiteX14" fmla="*/ 1986040 w 2055379"/>
              <a:gd name="connsiteY14" fmla="*/ 78006 h 2389974"/>
              <a:gd name="connsiteX15" fmla="*/ 2055379 w 2055379"/>
              <a:gd name="connsiteY15" fmla="*/ 0 h 238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55379" h="2389974">
                <a:moveTo>
                  <a:pt x="0" y="2389974"/>
                </a:moveTo>
                <a:cubicBezTo>
                  <a:pt x="210543" y="2121649"/>
                  <a:pt x="259599" y="2061006"/>
                  <a:pt x="352255" y="1950142"/>
                </a:cubicBezTo>
                <a:cubicBezTo>
                  <a:pt x="444911" y="1839278"/>
                  <a:pt x="485875" y="1785463"/>
                  <a:pt x="555936" y="1724792"/>
                </a:cubicBezTo>
                <a:cubicBezTo>
                  <a:pt x="625997" y="1664121"/>
                  <a:pt x="662111" y="1644620"/>
                  <a:pt x="772619" y="1586116"/>
                </a:cubicBezTo>
                <a:cubicBezTo>
                  <a:pt x="883127" y="1527612"/>
                  <a:pt x="1087530" y="1435161"/>
                  <a:pt x="1218984" y="1373767"/>
                </a:cubicBezTo>
                <a:cubicBezTo>
                  <a:pt x="1350438" y="1312373"/>
                  <a:pt x="1488393" y="1253146"/>
                  <a:pt x="1561343" y="1217755"/>
                </a:cubicBezTo>
                <a:cubicBezTo>
                  <a:pt x="1634293" y="1182363"/>
                  <a:pt x="1624181" y="1185975"/>
                  <a:pt x="1656683" y="1161418"/>
                </a:cubicBezTo>
                <a:cubicBezTo>
                  <a:pt x="1689185" y="1136861"/>
                  <a:pt x="1726022" y="1104358"/>
                  <a:pt x="1756357" y="1070411"/>
                </a:cubicBezTo>
                <a:cubicBezTo>
                  <a:pt x="1786692" y="1036464"/>
                  <a:pt x="1817750" y="987349"/>
                  <a:pt x="1838696" y="957736"/>
                </a:cubicBezTo>
                <a:cubicBezTo>
                  <a:pt x="1859642" y="928123"/>
                  <a:pt x="1867588" y="921623"/>
                  <a:pt x="1882033" y="892732"/>
                </a:cubicBezTo>
                <a:cubicBezTo>
                  <a:pt x="1896479" y="863841"/>
                  <a:pt x="1914535" y="844340"/>
                  <a:pt x="1925369" y="784391"/>
                </a:cubicBezTo>
                <a:cubicBezTo>
                  <a:pt x="1936203" y="724442"/>
                  <a:pt x="1943426" y="614656"/>
                  <a:pt x="1947037" y="533039"/>
                </a:cubicBezTo>
                <a:cubicBezTo>
                  <a:pt x="1950648" y="451422"/>
                  <a:pt x="1944870" y="357526"/>
                  <a:pt x="1947037" y="294688"/>
                </a:cubicBezTo>
                <a:cubicBezTo>
                  <a:pt x="1949204" y="231850"/>
                  <a:pt x="1953538" y="192125"/>
                  <a:pt x="1960038" y="156011"/>
                </a:cubicBezTo>
                <a:cubicBezTo>
                  <a:pt x="1966539" y="119897"/>
                  <a:pt x="1970150" y="104008"/>
                  <a:pt x="1986040" y="78006"/>
                </a:cubicBezTo>
                <a:cubicBezTo>
                  <a:pt x="2001930" y="52004"/>
                  <a:pt x="2015654" y="36114"/>
                  <a:pt x="2055379" y="0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>
            <a:off x="6291349" y="4055416"/>
            <a:ext cx="2020590" cy="138552"/>
          </a:xfrm>
          <a:custGeom>
            <a:avLst/>
            <a:gdLst>
              <a:gd name="connsiteX0" fmla="*/ 0 w 2015147"/>
              <a:gd name="connsiteY0" fmla="*/ 122626 h 122626"/>
              <a:gd name="connsiteX1" fmla="*/ 65005 w 2015147"/>
              <a:gd name="connsiteY1" fmla="*/ 83623 h 122626"/>
              <a:gd name="connsiteX2" fmla="*/ 160345 w 2015147"/>
              <a:gd name="connsiteY2" fmla="*/ 40287 h 122626"/>
              <a:gd name="connsiteX3" fmla="*/ 312023 w 2015147"/>
              <a:gd name="connsiteY3" fmla="*/ 18618 h 122626"/>
              <a:gd name="connsiteX4" fmla="*/ 468035 w 2015147"/>
              <a:gd name="connsiteY4" fmla="*/ 1284 h 122626"/>
              <a:gd name="connsiteX5" fmla="*/ 589377 w 2015147"/>
              <a:gd name="connsiteY5" fmla="*/ 1284 h 122626"/>
              <a:gd name="connsiteX6" fmla="*/ 1009741 w 2015147"/>
              <a:gd name="connsiteY6" fmla="*/ 18618 h 122626"/>
              <a:gd name="connsiteX7" fmla="*/ 1638120 w 2015147"/>
              <a:gd name="connsiteY7" fmla="*/ 44620 h 122626"/>
              <a:gd name="connsiteX8" fmla="*/ 2015147 w 2015147"/>
              <a:gd name="connsiteY8" fmla="*/ 61955 h 122626"/>
              <a:gd name="connsiteX0" fmla="*/ 0 w 2020590"/>
              <a:gd name="connsiteY0" fmla="*/ 138955 h 138955"/>
              <a:gd name="connsiteX1" fmla="*/ 70448 w 2020590"/>
              <a:gd name="connsiteY1" fmla="*/ 83623 h 138955"/>
              <a:gd name="connsiteX2" fmla="*/ 165788 w 2020590"/>
              <a:gd name="connsiteY2" fmla="*/ 40287 h 138955"/>
              <a:gd name="connsiteX3" fmla="*/ 317466 w 2020590"/>
              <a:gd name="connsiteY3" fmla="*/ 18618 h 138955"/>
              <a:gd name="connsiteX4" fmla="*/ 473478 w 2020590"/>
              <a:gd name="connsiteY4" fmla="*/ 1284 h 138955"/>
              <a:gd name="connsiteX5" fmla="*/ 594820 w 2020590"/>
              <a:gd name="connsiteY5" fmla="*/ 1284 h 138955"/>
              <a:gd name="connsiteX6" fmla="*/ 1015184 w 2020590"/>
              <a:gd name="connsiteY6" fmla="*/ 18618 h 138955"/>
              <a:gd name="connsiteX7" fmla="*/ 1643563 w 2020590"/>
              <a:gd name="connsiteY7" fmla="*/ 44620 h 138955"/>
              <a:gd name="connsiteX8" fmla="*/ 2020590 w 2020590"/>
              <a:gd name="connsiteY8" fmla="*/ 61955 h 138955"/>
              <a:gd name="connsiteX0" fmla="*/ 0 w 2020590"/>
              <a:gd name="connsiteY0" fmla="*/ 138552 h 138552"/>
              <a:gd name="connsiteX1" fmla="*/ 70448 w 2020590"/>
              <a:gd name="connsiteY1" fmla="*/ 83220 h 138552"/>
              <a:gd name="connsiteX2" fmla="*/ 165788 w 2020590"/>
              <a:gd name="connsiteY2" fmla="*/ 39884 h 138552"/>
              <a:gd name="connsiteX3" fmla="*/ 314744 w 2020590"/>
              <a:gd name="connsiteY3" fmla="*/ 12772 h 138552"/>
              <a:gd name="connsiteX4" fmla="*/ 473478 w 2020590"/>
              <a:gd name="connsiteY4" fmla="*/ 881 h 138552"/>
              <a:gd name="connsiteX5" fmla="*/ 594820 w 2020590"/>
              <a:gd name="connsiteY5" fmla="*/ 881 h 138552"/>
              <a:gd name="connsiteX6" fmla="*/ 1015184 w 2020590"/>
              <a:gd name="connsiteY6" fmla="*/ 18215 h 138552"/>
              <a:gd name="connsiteX7" fmla="*/ 1643563 w 2020590"/>
              <a:gd name="connsiteY7" fmla="*/ 44217 h 138552"/>
              <a:gd name="connsiteX8" fmla="*/ 2020590 w 2020590"/>
              <a:gd name="connsiteY8" fmla="*/ 61552 h 138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0590" h="138552">
                <a:moveTo>
                  <a:pt x="0" y="138552"/>
                </a:moveTo>
                <a:cubicBezTo>
                  <a:pt x="19140" y="125912"/>
                  <a:pt x="42817" y="99665"/>
                  <a:pt x="70448" y="83220"/>
                </a:cubicBezTo>
                <a:cubicBezTo>
                  <a:pt x="98079" y="66775"/>
                  <a:pt x="125072" y="51625"/>
                  <a:pt x="165788" y="39884"/>
                </a:cubicBezTo>
                <a:cubicBezTo>
                  <a:pt x="206504" y="28143"/>
                  <a:pt x="263462" y="19273"/>
                  <a:pt x="314744" y="12772"/>
                </a:cubicBezTo>
                <a:cubicBezTo>
                  <a:pt x="366026" y="6271"/>
                  <a:pt x="426799" y="2863"/>
                  <a:pt x="473478" y="881"/>
                </a:cubicBezTo>
                <a:cubicBezTo>
                  <a:pt x="520157" y="-1101"/>
                  <a:pt x="594820" y="881"/>
                  <a:pt x="594820" y="881"/>
                </a:cubicBezTo>
                <a:lnTo>
                  <a:pt x="1015184" y="18215"/>
                </a:lnTo>
                <a:lnTo>
                  <a:pt x="1643563" y="44217"/>
                </a:lnTo>
                <a:lnTo>
                  <a:pt x="2020590" y="61552"/>
                </a:ln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6308078" y="4098973"/>
            <a:ext cx="2525007" cy="155666"/>
          </a:xfrm>
          <a:custGeom>
            <a:avLst/>
            <a:gdLst>
              <a:gd name="connsiteX0" fmla="*/ 0 w 2500516"/>
              <a:gd name="connsiteY0" fmla="*/ 139337 h 139337"/>
              <a:gd name="connsiteX1" fmla="*/ 60671 w 2500516"/>
              <a:gd name="connsiteY1" fmla="*/ 83000 h 139337"/>
              <a:gd name="connsiteX2" fmla="*/ 130009 w 2500516"/>
              <a:gd name="connsiteY2" fmla="*/ 39663 h 139337"/>
              <a:gd name="connsiteX3" fmla="*/ 234017 w 2500516"/>
              <a:gd name="connsiteY3" fmla="*/ 17995 h 139337"/>
              <a:gd name="connsiteX4" fmla="*/ 377027 w 2500516"/>
              <a:gd name="connsiteY4" fmla="*/ 4994 h 139337"/>
              <a:gd name="connsiteX5" fmla="*/ 537372 w 2500516"/>
              <a:gd name="connsiteY5" fmla="*/ 660 h 139337"/>
              <a:gd name="connsiteX6" fmla="*/ 866730 w 2500516"/>
              <a:gd name="connsiteY6" fmla="*/ 17995 h 139337"/>
              <a:gd name="connsiteX7" fmla="*/ 1404102 w 2500516"/>
              <a:gd name="connsiteY7" fmla="*/ 39663 h 139337"/>
              <a:gd name="connsiteX8" fmla="*/ 1815799 w 2500516"/>
              <a:gd name="connsiteY8" fmla="*/ 56998 h 139337"/>
              <a:gd name="connsiteX9" fmla="*/ 2093153 w 2500516"/>
              <a:gd name="connsiteY9" fmla="*/ 61331 h 139337"/>
              <a:gd name="connsiteX10" fmla="*/ 2444178 w 2500516"/>
              <a:gd name="connsiteY10" fmla="*/ 87333 h 139337"/>
              <a:gd name="connsiteX11" fmla="*/ 2500516 w 2500516"/>
              <a:gd name="connsiteY11" fmla="*/ 113335 h 139337"/>
              <a:gd name="connsiteX0" fmla="*/ 0 w 2508680"/>
              <a:gd name="connsiteY0" fmla="*/ 147502 h 147502"/>
              <a:gd name="connsiteX1" fmla="*/ 68835 w 2508680"/>
              <a:gd name="connsiteY1" fmla="*/ 83000 h 147502"/>
              <a:gd name="connsiteX2" fmla="*/ 138173 w 2508680"/>
              <a:gd name="connsiteY2" fmla="*/ 39663 h 147502"/>
              <a:gd name="connsiteX3" fmla="*/ 242181 w 2508680"/>
              <a:gd name="connsiteY3" fmla="*/ 17995 h 147502"/>
              <a:gd name="connsiteX4" fmla="*/ 385191 w 2508680"/>
              <a:gd name="connsiteY4" fmla="*/ 4994 h 147502"/>
              <a:gd name="connsiteX5" fmla="*/ 545536 w 2508680"/>
              <a:gd name="connsiteY5" fmla="*/ 660 h 147502"/>
              <a:gd name="connsiteX6" fmla="*/ 874894 w 2508680"/>
              <a:gd name="connsiteY6" fmla="*/ 17995 h 147502"/>
              <a:gd name="connsiteX7" fmla="*/ 1412266 w 2508680"/>
              <a:gd name="connsiteY7" fmla="*/ 39663 h 147502"/>
              <a:gd name="connsiteX8" fmla="*/ 1823963 w 2508680"/>
              <a:gd name="connsiteY8" fmla="*/ 56998 h 147502"/>
              <a:gd name="connsiteX9" fmla="*/ 2101317 w 2508680"/>
              <a:gd name="connsiteY9" fmla="*/ 61331 h 147502"/>
              <a:gd name="connsiteX10" fmla="*/ 2452342 w 2508680"/>
              <a:gd name="connsiteY10" fmla="*/ 87333 h 147502"/>
              <a:gd name="connsiteX11" fmla="*/ 2508680 w 2508680"/>
              <a:gd name="connsiteY11" fmla="*/ 113335 h 147502"/>
              <a:gd name="connsiteX0" fmla="*/ 0 w 2519565"/>
              <a:gd name="connsiteY0" fmla="*/ 155666 h 155666"/>
              <a:gd name="connsiteX1" fmla="*/ 79720 w 2519565"/>
              <a:gd name="connsiteY1" fmla="*/ 83000 h 155666"/>
              <a:gd name="connsiteX2" fmla="*/ 149058 w 2519565"/>
              <a:gd name="connsiteY2" fmla="*/ 39663 h 155666"/>
              <a:gd name="connsiteX3" fmla="*/ 253066 w 2519565"/>
              <a:gd name="connsiteY3" fmla="*/ 17995 h 155666"/>
              <a:gd name="connsiteX4" fmla="*/ 396076 w 2519565"/>
              <a:gd name="connsiteY4" fmla="*/ 4994 h 155666"/>
              <a:gd name="connsiteX5" fmla="*/ 556421 w 2519565"/>
              <a:gd name="connsiteY5" fmla="*/ 660 h 155666"/>
              <a:gd name="connsiteX6" fmla="*/ 885779 w 2519565"/>
              <a:gd name="connsiteY6" fmla="*/ 17995 h 155666"/>
              <a:gd name="connsiteX7" fmla="*/ 1423151 w 2519565"/>
              <a:gd name="connsiteY7" fmla="*/ 39663 h 155666"/>
              <a:gd name="connsiteX8" fmla="*/ 1834848 w 2519565"/>
              <a:gd name="connsiteY8" fmla="*/ 56998 h 155666"/>
              <a:gd name="connsiteX9" fmla="*/ 2112202 w 2519565"/>
              <a:gd name="connsiteY9" fmla="*/ 61331 h 155666"/>
              <a:gd name="connsiteX10" fmla="*/ 2463227 w 2519565"/>
              <a:gd name="connsiteY10" fmla="*/ 87333 h 155666"/>
              <a:gd name="connsiteX11" fmla="*/ 2519565 w 2519565"/>
              <a:gd name="connsiteY11" fmla="*/ 113335 h 155666"/>
              <a:gd name="connsiteX0" fmla="*/ 0 w 2519565"/>
              <a:gd name="connsiteY0" fmla="*/ 155666 h 155666"/>
              <a:gd name="connsiteX1" fmla="*/ 79720 w 2519565"/>
              <a:gd name="connsiteY1" fmla="*/ 83000 h 155666"/>
              <a:gd name="connsiteX2" fmla="*/ 151779 w 2519565"/>
              <a:gd name="connsiteY2" fmla="*/ 45106 h 155666"/>
              <a:gd name="connsiteX3" fmla="*/ 253066 w 2519565"/>
              <a:gd name="connsiteY3" fmla="*/ 17995 h 155666"/>
              <a:gd name="connsiteX4" fmla="*/ 396076 w 2519565"/>
              <a:gd name="connsiteY4" fmla="*/ 4994 h 155666"/>
              <a:gd name="connsiteX5" fmla="*/ 556421 w 2519565"/>
              <a:gd name="connsiteY5" fmla="*/ 660 h 155666"/>
              <a:gd name="connsiteX6" fmla="*/ 885779 w 2519565"/>
              <a:gd name="connsiteY6" fmla="*/ 17995 h 155666"/>
              <a:gd name="connsiteX7" fmla="*/ 1423151 w 2519565"/>
              <a:gd name="connsiteY7" fmla="*/ 39663 h 155666"/>
              <a:gd name="connsiteX8" fmla="*/ 1834848 w 2519565"/>
              <a:gd name="connsiteY8" fmla="*/ 56998 h 155666"/>
              <a:gd name="connsiteX9" fmla="*/ 2112202 w 2519565"/>
              <a:gd name="connsiteY9" fmla="*/ 61331 h 155666"/>
              <a:gd name="connsiteX10" fmla="*/ 2463227 w 2519565"/>
              <a:gd name="connsiteY10" fmla="*/ 87333 h 155666"/>
              <a:gd name="connsiteX11" fmla="*/ 2519565 w 2519565"/>
              <a:gd name="connsiteY11" fmla="*/ 113335 h 155666"/>
              <a:gd name="connsiteX0" fmla="*/ 0 w 2519565"/>
              <a:gd name="connsiteY0" fmla="*/ 155666 h 155666"/>
              <a:gd name="connsiteX1" fmla="*/ 79720 w 2519565"/>
              <a:gd name="connsiteY1" fmla="*/ 83000 h 155666"/>
              <a:gd name="connsiteX2" fmla="*/ 151779 w 2519565"/>
              <a:gd name="connsiteY2" fmla="*/ 45106 h 155666"/>
              <a:gd name="connsiteX3" fmla="*/ 253066 w 2519565"/>
              <a:gd name="connsiteY3" fmla="*/ 17995 h 155666"/>
              <a:gd name="connsiteX4" fmla="*/ 396076 w 2519565"/>
              <a:gd name="connsiteY4" fmla="*/ 4994 h 155666"/>
              <a:gd name="connsiteX5" fmla="*/ 556421 w 2519565"/>
              <a:gd name="connsiteY5" fmla="*/ 660 h 155666"/>
              <a:gd name="connsiteX6" fmla="*/ 885779 w 2519565"/>
              <a:gd name="connsiteY6" fmla="*/ 17995 h 155666"/>
              <a:gd name="connsiteX7" fmla="*/ 1423151 w 2519565"/>
              <a:gd name="connsiteY7" fmla="*/ 39663 h 155666"/>
              <a:gd name="connsiteX8" fmla="*/ 1837570 w 2519565"/>
              <a:gd name="connsiteY8" fmla="*/ 51555 h 155666"/>
              <a:gd name="connsiteX9" fmla="*/ 2112202 w 2519565"/>
              <a:gd name="connsiteY9" fmla="*/ 61331 h 155666"/>
              <a:gd name="connsiteX10" fmla="*/ 2463227 w 2519565"/>
              <a:gd name="connsiteY10" fmla="*/ 87333 h 155666"/>
              <a:gd name="connsiteX11" fmla="*/ 2519565 w 2519565"/>
              <a:gd name="connsiteY11" fmla="*/ 113335 h 155666"/>
              <a:gd name="connsiteX0" fmla="*/ 0 w 2519565"/>
              <a:gd name="connsiteY0" fmla="*/ 155666 h 155666"/>
              <a:gd name="connsiteX1" fmla="*/ 79720 w 2519565"/>
              <a:gd name="connsiteY1" fmla="*/ 83000 h 155666"/>
              <a:gd name="connsiteX2" fmla="*/ 151779 w 2519565"/>
              <a:gd name="connsiteY2" fmla="*/ 45106 h 155666"/>
              <a:gd name="connsiteX3" fmla="*/ 253066 w 2519565"/>
              <a:gd name="connsiteY3" fmla="*/ 17995 h 155666"/>
              <a:gd name="connsiteX4" fmla="*/ 396076 w 2519565"/>
              <a:gd name="connsiteY4" fmla="*/ 4994 h 155666"/>
              <a:gd name="connsiteX5" fmla="*/ 556421 w 2519565"/>
              <a:gd name="connsiteY5" fmla="*/ 660 h 155666"/>
              <a:gd name="connsiteX6" fmla="*/ 885779 w 2519565"/>
              <a:gd name="connsiteY6" fmla="*/ 17995 h 155666"/>
              <a:gd name="connsiteX7" fmla="*/ 1423151 w 2519565"/>
              <a:gd name="connsiteY7" fmla="*/ 31498 h 155666"/>
              <a:gd name="connsiteX8" fmla="*/ 1837570 w 2519565"/>
              <a:gd name="connsiteY8" fmla="*/ 51555 h 155666"/>
              <a:gd name="connsiteX9" fmla="*/ 2112202 w 2519565"/>
              <a:gd name="connsiteY9" fmla="*/ 61331 h 155666"/>
              <a:gd name="connsiteX10" fmla="*/ 2463227 w 2519565"/>
              <a:gd name="connsiteY10" fmla="*/ 87333 h 155666"/>
              <a:gd name="connsiteX11" fmla="*/ 2519565 w 2519565"/>
              <a:gd name="connsiteY11" fmla="*/ 113335 h 155666"/>
              <a:gd name="connsiteX0" fmla="*/ 0 w 2519565"/>
              <a:gd name="connsiteY0" fmla="*/ 155666 h 155666"/>
              <a:gd name="connsiteX1" fmla="*/ 79720 w 2519565"/>
              <a:gd name="connsiteY1" fmla="*/ 83000 h 155666"/>
              <a:gd name="connsiteX2" fmla="*/ 151779 w 2519565"/>
              <a:gd name="connsiteY2" fmla="*/ 45106 h 155666"/>
              <a:gd name="connsiteX3" fmla="*/ 253066 w 2519565"/>
              <a:gd name="connsiteY3" fmla="*/ 17995 h 155666"/>
              <a:gd name="connsiteX4" fmla="*/ 396076 w 2519565"/>
              <a:gd name="connsiteY4" fmla="*/ 4994 h 155666"/>
              <a:gd name="connsiteX5" fmla="*/ 556421 w 2519565"/>
              <a:gd name="connsiteY5" fmla="*/ 660 h 155666"/>
              <a:gd name="connsiteX6" fmla="*/ 885779 w 2519565"/>
              <a:gd name="connsiteY6" fmla="*/ 17995 h 155666"/>
              <a:gd name="connsiteX7" fmla="*/ 1423151 w 2519565"/>
              <a:gd name="connsiteY7" fmla="*/ 36941 h 155666"/>
              <a:gd name="connsiteX8" fmla="*/ 1837570 w 2519565"/>
              <a:gd name="connsiteY8" fmla="*/ 51555 h 155666"/>
              <a:gd name="connsiteX9" fmla="*/ 2112202 w 2519565"/>
              <a:gd name="connsiteY9" fmla="*/ 61331 h 155666"/>
              <a:gd name="connsiteX10" fmla="*/ 2463227 w 2519565"/>
              <a:gd name="connsiteY10" fmla="*/ 87333 h 155666"/>
              <a:gd name="connsiteX11" fmla="*/ 2519565 w 2519565"/>
              <a:gd name="connsiteY11" fmla="*/ 113335 h 155666"/>
              <a:gd name="connsiteX0" fmla="*/ 0 w 2527729"/>
              <a:gd name="connsiteY0" fmla="*/ 155666 h 155666"/>
              <a:gd name="connsiteX1" fmla="*/ 79720 w 2527729"/>
              <a:gd name="connsiteY1" fmla="*/ 83000 h 155666"/>
              <a:gd name="connsiteX2" fmla="*/ 151779 w 2527729"/>
              <a:gd name="connsiteY2" fmla="*/ 45106 h 155666"/>
              <a:gd name="connsiteX3" fmla="*/ 253066 w 2527729"/>
              <a:gd name="connsiteY3" fmla="*/ 17995 h 155666"/>
              <a:gd name="connsiteX4" fmla="*/ 396076 w 2527729"/>
              <a:gd name="connsiteY4" fmla="*/ 4994 h 155666"/>
              <a:gd name="connsiteX5" fmla="*/ 556421 w 2527729"/>
              <a:gd name="connsiteY5" fmla="*/ 660 h 155666"/>
              <a:gd name="connsiteX6" fmla="*/ 885779 w 2527729"/>
              <a:gd name="connsiteY6" fmla="*/ 17995 h 155666"/>
              <a:gd name="connsiteX7" fmla="*/ 1423151 w 2527729"/>
              <a:gd name="connsiteY7" fmla="*/ 36941 h 155666"/>
              <a:gd name="connsiteX8" fmla="*/ 1837570 w 2527729"/>
              <a:gd name="connsiteY8" fmla="*/ 51555 h 155666"/>
              <a:gd name="connsiteX9" fmla="*/ 2112202 w 2527729"/>
              <a:gd name="connsiteY9" fmla="*/ 61331 h 155666"/>
              <a:gd name="connsiteX10" fmla="*/ 2463227 w 2527729"/>
              <a:gd name="connsiteY10" fmla="*/ 87333 h 155666"/>
              <a:gd name="connsiteX11" fmla="*/ 2527729 w 2527729"/>
              <a:gd name="connsiteY11" fmla="*/ 110614 h 155666"/>
              <a:gd name="connsiteX0" fmla="*/ 0 w 2527729"/>
              <a:gd name="connsiteY0" fmla="*/ 155666 h 155666"/>
              <a:gd name="connsiteX1" fmla="*/ 79720 w 2527729"/>
              <a:gd name="connsiteY1" fmla="*/ 83000 h 155666"/>
              <a:gd name="connsiteX2" fmla="*/ 151779 w 2527729"/>
              <a:gd name="connsiteY2" fmla="*/ 45106 h 155666"/>
              <a:gd name="connsiteX3" fmla="*/ 253066 w 2527729"/>
              <a:gd name="connsiteY3" fmla="*/ 17995 h 155666"/>
              <a:gd name="connsiteX4" fmla="*/ 396076 w 2527729"/>
              <a:gd name="connsiteY4" fmla="*/ 4994 h 155666"/>
              <a:gd name="connsiteX5" fmla="*/ 556421 w 2527729"/>
              <a:gd name="connsiteY5" fmla="*/ 660 h 155666"/>
              <a:gd name="connsiteX6" fmla="*/ 885779 w 2527729"/>
              <a:gd name="connsiteY6" fmla="*/ 17995 h 155666"/>
              <a:gd name="connsiteX7" fmla="*/ 1423151 w 2527729"/>
              <a:gd name="connsiteY7" fmla="*/ 36941 h 155666"/>
              <a:gd name="connsiteX8" fmla="*/ 1837570 w 2527729"/>
              <a:gd name="connsiteY8" fmla="*/ 51555 h 155666"/>
              <a:gd name="connsiteX9" fmla="*/ 2112202 w 2527729"/>
              <a:gd name="connsiteY9" fmla="*/ 61331 h 155666"/>
              <a:gd name="connsiteX10" fmla="*/ 2422406 w 2527729"/>
              <a:gd name="connsiteY10" fmla="*/ 81890 h 155666"/>
              <a:gd name="connsiteX11" fmla="*/ 2527729 w 2527729"/>
              <a:gd name="connsiteY11" fmla="*/ 110614 h 155666"/>
              <a:gd name="connsiteX0" fmla="*/ 0 w 2525007"/>
              <a:gd name="connsiteY0" fmla="*/ 155666 h 155666"/>
              <a:gd name="connsiteX1" fmla="*/ 79720 w 2525007"/>
              <a:gd name="connsiteY1" fmla="*/ 83000 h 155666"/>
              <a:gd name="connsiteX2" fmla="*/ 151779 w 2525007"/>
              <a:gd name="connsiteY2" fmla="*/ 45106 h 155666"/>
              <a:gd name="connsiteX3" fmla="*/ 253066 w 2525007"/>
              <a:gd name="connsiteY3" fmla="*/ 17995 h 155666"/>
              <a:gd name="connsiteX4" fmla="*/ 396076 w 2525007"/>
              <a:gd name="connsiteY4" fmla="*/ 4994 h 155666"/>
              <a:gd name="connsiteX5" fmla="*/ 556421 w 2525007"/>
              <a:gd name="connsiteY5" fmla="*/ 660 h 155666"/>
              <a:gd name="connsiteX6" fmla="*/ 885779 w 2525007"/>
              <a:gd name="connsiteY6" fmla="*/ 17995 h 155666"/>
              <a:gd name="connsiteX7" fmla="*/ 1423151 w 2525007"/>
              <a:gd name="connsiteY7" fmla="*/ 36941 h 155666"/>
              <a:gd name="connsiteX8" fmla="*/ 1837570 w 2525007"/>
              <a:gd name="connsiteY8" fmla="*/ 51555 h 155666"/>
              <a:gd name="connsiteX9" fmla="*/ 2112202 w 2525007"/>
              <a:gd name="connsiteY9" fmla="*/ 61331 h 155666"/>
              <a:gd name="connsiteX10" fmla="*/ 2422406 w 2525007"/>
              <a:gd name="connsiteY10" fmla="*/ 81890 h 155666"/>
              <a:gd name="connsiteX11" fmla="*/ 2525007 w 2525007"/>
              <a:gd name="connsiteY11" fmla="*/ 113336 h 15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5007" h="155666">
                <a:moveTo>
                  <a:pt x="0" y="155666"/>
                </a:moveTo>
                <a:cubicBezTo>
                  <a:pt x="19501" y="135803"/>
                  <a:pt x="54424" y="101427"/>
                  <a:pt x="79720" y="83000"/>
                </a:cubicBezTo>
                <a:cubicBezTo>
                  <a:pt x="105017" y="64573"/>
                  <a:pt x="122888" y="55940"/>
                  <a:pt x="151779" y="45106"/>
                </a:cubicBezTo>
                <a:cubicBezTo>
                  <a:pt x="180670" y="34272"/>
                  <a:pt x="212350" y="24680"/>
                  <a:pt x="253066" y="17995"/>
                </a:cubicBezTo>
                <a:cubicBezTo>
                  <a:pt x="293782" y="11310"/>
                  <a:pt x="345517" y="7883"/>
                  <a:pt x="396076" y="4994"/>
                </a:cubicBezTo>
                <a:cubicBezTo>
                  <a:pt x="446635" y="2105"/>
                  <a:pt x="474804" y="-1507"/>
                  <a:pt x="556421" y="660"/>
                </a:cubicBezTo>
                <a:cubicBezTo>
                  <a:pt x="638038" y="2827"/>
                  <a:pt x="741324" y="11948"/>
                  <a:pt x="885779" y="17995"/>
                </a:cubicBezTo>
                <a:lnTo>
                  <a:pt x="1423151" y="36941"/>
                </a:lnTo>
                <a:lnTo>
                  <a:pt x="1837570" y="51555"/>
                </a:lnTo>
                <a:lnTo>
                  <a:pt x="2112202" y="61331"/>
                </a:lnTo>
                <a:cubicBezTo>
                  <a:pt x="2209675" y="66387"/>
                  <a:pt x="2353605" y="73222"/>
                  <a:pt x="2422406" y="81890"/>
                </a:cubicBezTo>
                <a:cubicBezTo>
                  <a:pt x="2491207" y="90558"/>
                  <a:pt x="2512728" y="107558"/>
                  <a:pt x="2525007" y="113336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8673193" y="4207328"/>
            <a:ext cx="300584" cy="740229"/>
          </a:xfrm>
          <a:custGeom>
            <a:avLst/>
            <a:gdLst>
              <a:gd name="connsiteX0" fmla="*/ 141515 w 278813"/>
              <a:gd name="connsiteY0" fmla="*/ 0 h 723900"/>
              <a:gd name="connsiteX1" fmla="*/ 228600 w 278813"/>
              <a:gd name="connsiteY1" fmla="*/ 57150 h 723900"/>
              <a:gd name="connsiteX2" fmla="*/ 272143 w 278813"/>
              <a:gd name="connsiteY2" fmla="*/ 176893 h 723900"/>
              <a:gd name="connsiteX3" fmla="*/ 277586 w 278813"/>
              <a:gd name="connsiteY3" fmla="*/ 318407 h 723900"/>
              <a:gd name="connsiteX4" fmla="*/ 261257 w 278813"/>
              <a:gd name="connsiteY4" fmla="*/ 468086 h 723900"/>
              <a:gd name="connsiteX5" fmla="*/ 209550 w 278813"/>
              <a:gd name="connsiteY5" fmla="*/ 568779 h 723900"/>
              <a:gd name="connsiteX6" fmla="*/ 122465 w 278813"/>
              <a:gd name="connsiteY6" fmla="*/ 672193 h 723900"/>
              <a:gd name="connsiteX7" fmla="*/ 54429 w 278813"/>
              <a:gd name="connsiteY7" fmla="*/ 707572 h 723900"/>
              <a:gd name="connsiteX8" fmla="*/ 0 w 278813"/>
              <a:gd name="connsiteY8" fmla="*/ 723900 h 723900"/>
              <a:gd name="connsiteX0" fmla="*/ 127908 w 278813"/>
              <a:gd name="connsiteY0" fmla="*/ 0 h 734786"/>
              <a:gd name="connsiteX1" fmla="*/ 228600 w 278813"/>
              <a:gd name="connsiteY1" fmla="*/ 68036 h 734786"/>
              <a:gd name="connsiteX2" fmla="*/ 272143 w 278813"/>
              <a:gd name="connsiteY2" fmla="*/ 187779 h 734786"/>
              <a:gd name="connsiteX3" fmla="*/ 277586 w 278813"/>
              <a:gd name="connsiteY3" fmla="*/ 329293 h 734786"/>
              <a:gd name="connsiteX4" fmla="*/ 261257 w 278813"/>
              <a:gd name="connsiteY4" fmla="*/ 478972 h 734786"/>
              <a:gd name="connsiteX5" fmla="*/ 209550 w 278813"/>
              <a:gd name="connsiteY5" fmla="*/ 579665 h 734786"/>
              <a:gd name="connsiteX6" fmla="*/ 122465 w 278813"/>
              <a:gd name="connsiteY6" fmla="*/ 683079 h 734786"/>
              <a:gd name="connsiteX7" fmla="*/ 54429 w 278813"/>
              <a:gd name="connsiteY7" fmla="*/ 718458 h 734786"/>
              <a:gd name="connsiteX8" fmla="*/ 0 w 278813"/>
              <a:gd name="connsiteY8" fmla="*/ 734786 h 734786"/>
              <a:gd name="connsiteX0" fmla="*/ 136072 w 286977"/>
              <a:gd name="connsiteY0" fmla="*/ 0 h 734786"/>
              <a:gd name="connsiteX1" fmla="*/ 236764 w 286977"/>
              <a:gd name="connsiteY1" fmla="*/ 68036 h 734786"/>
              <a:gd name="connsiteX2" fmla="*/ 280307 w 286977"/>
              <a:gd name="connsiteY2" fmla="*/ 187779 h 734786"/>
              <a:gd name="connsiteX3" fmla="*/ 285750 w 286977"/>
              <a:gd name="connsiteY3" fmla="*/ 329293 h 734786"/>
              <a:gd name="connsiteX4" fmla="*/ 269421 w 286977"/>
              <a:gd name="connsiteY4" fmla="*/ 478972 h 734786"/>
              <a:gd name="connsiteX5" fmla="*/ 217714 w 286977"/>
              <a:gd name="connsiteY5" fmla="*/ 579665 h 734786"/>
              <a:gd name="connsiteX6" fmla="*/ 130629 w 286977"/>
              <a:gd name="connsiteY6" fmla="*/ 683079 h 734786"/>
              <a:gd name="connsiteX7" fmla="*/ 62593 w 286977"/>
              <a:gd name="connsiteY7" fmla="*/ 718458 h 734786"/>
              <a:gd name="connsiteX8" fmla="*/ 0 w 286977"/>
              <a:gd name="connsiteY8" fmla="*/ 734786 h 734786"/>
              <a:gd name="connsiteX0" fmla="*/ 149679 w 300584"/>
              <a:gd name="connsiteY0" fmla="*/ 0 h 740229"/>
              <a:gd name="connsiteX1" fmla="*/ 250371 w 300584"/>
              <a:gd name="connsiteY1" fmla="*/ 68036 h 740229"/>
              <a:gd name="connsiteX2" fmla="*/ 293914 w 300584"/>
              <a:gd name="connsiteY2" fmla="*/ 187779 h 740229"/>
              <a:gd name="connsiteX3" fmla="*/ 299357 w 300584"/>
              <a:gd name="connsiteY3" fmla="*/ 329293 h 740229"/>
              <a:gd name="connsiteX4" fmla="*/ 283028 w 300584"/>
              <a:gd name="connsiteY4" fmla="*/ 478972 h 740229"/>
              <a:gd name="connsiteX5" fmla="*/ 231321 w 300584"/>
              <a:gd name="connsiteY5" fmla="*/ 579665 h 740229"/>
              <a:gd name="connsiteX6" fmla="*/ 144236 w 300584"/>
              <a:gd name="connsiteY6" fmla="*/ 683079 h 740229"/>
              <a:gd name="connsiteX7" fmla="*/ 76200 w 300584"/>
              <a:gd name="connsiteY7" fmla="*/ 718458 h 740229"/>
              <a:gd name="connsiteX8" fmla="*/ 0 w 300584"/>
              <a:gd name="connsiteY8" fmla="*/ 740229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584" h="740229">
                <a:moveTo>
                  <a:pt x="149679" y="0"/>
                </a:moveTo>
                <a:cubicBezTo>
                  <a:pt x="182336" y="13834"/>
                  <a:pt x="226332" y="36739"/>
                  <a:pt x="250371" y="68036"/>
                </a:cubicBezTo>
                <a:cubicBezTo>
                  <a:pt x="274410" y="99333"/>
                  <a:pt x="285750" y="144236"/>
                  <a:pt x="293914" y="187779"/>
                </a:cubicBezTo>
                <a:cubicBezTo>
                  <a:pt x="302078" y="231322"/>
                  <a:pt x="301171" y="280761"/>
                  <a:pt x="299357" y="329293"/>
                </a:cubicBezTo>
                <a:cubicBezTo>
                  <a:pt x="297543" y="377825"/>
                  <a:pt x="294367" y="437243"/>
                  <a:pt x="283028" y="478972"/>
                </a:cubicBezTo>
                <a:cubicBezTo>
                  <a:pt x="271689" y="520701"/>
                  <a:pt x="254453" y="545647"/>
                  <a:pt x="231321" y="579665"/>
                </a:cubicBezTo>
                <a:cubicBezTo>
                  <a:pt x="208189" y="613683"/>
                  <a:pt x="170089" y="659947"/>
                  <a:pt x="144236" y="683079"/>
                </a:cubicBezTo>
                <a:cubicBezTo>
                  <a:pt x="118383" y="706211"/>
                  <a:pt x="100239" y="708933"/>
                  <a:pt x="76200" y="718458"/>
                </a:cubicBezTo>
                <a:cubicBezTo>
                  <a:pt x="52161" y="727983"/>
                  <a:pt x="11793" y="737508"/>
                  <a:pt x="0" y="740229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8118021" y="4738007"/>
            <a:ext cx="568779" cy="220926"/>
          </a:xfrm>
          <a:custGeom>
            <a:avLst/>
            <a:gdLst>
              <a:gd name="connsiteX0" fmla="*/ 568779 w 568779"/>
              <a:gd name="connsiteY0" fmla="*/ 206829 h 220926"/>
              <a:gd name="connsiteX1" fmla="*/ 424543 w 568779"/>
              <a:gd name="connsiteY1" fmla="*/ 220436 h 220926"/>
              <a:gd name="connsiteX2" fmla="*/ 285750 w 568779"/>
              <a:gd name="connsiteY2" fmla="*/ 214993 h 220926"/>
              <a:gd name="connsiteX3" fmla="*/ 190500 w 568779"/>
              <a:gd name="connsiteY3" fmla="*/ 187779 h 220926"/>
              <a:gd name="connsiteX4" fmla="*/ 87086 w 568779"/>
              <a:gd name="connsiteY4" fmla="*/ 122464 h 220926"/>
              <a:gd name="connsiteX5" fmla="*/ 51708 w 568779"/>
              <a:gd name="connsiteY5" fmla="*/ 76200 h 220926"/>
              <a:gd name="connsiteX6" fmla="*/ 0 w 568779"/>
              <a:gd name="connsiteY6" fmla="*/ 0 h 22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8779" h="220926">
                <a:moveTo>
                  <a:pt x="568779" y="206829"/>
                </a:moveTo>
                <a:cubicBezTo>
                  <a:pt x="520246" y="212952"/>
                  <a:pt x="471714" y="219075"/>
                  <a:pt x="424543" y="220436"/>
                </a:cubicBezTo>
                <a:cubicBezTo>
                  <a:pt x="377372" y="221797"/>
                  <a:pt x="324757" y="220436"/>
                  <a:pt x="285750" y="214993"/>
                </a:cubicBezTo>
                <a:cubicBezTo>
                  <a:pt x="246743" y="209550"/>
                  <a:pt x="223611" y="203200"/>
                  <a:pt x="190500" y="187779"/>
                </a:cubicBezTo>
                <a:cubicBezTo>
                  <a:pt x="157389" y="172358"/>
                  <a:pt x="110218" y="141060"/>
                  <a:pt x="87086" y="122464"/>
                </a:cubicBezTo>
                <a:cubicBezTo>
                  <a:pt x="63954" y="103868"/>
                  <a:pt x="66222" y="96611"/>
                  <a:pt x="51708" y="76200"/>
                </a:cubicBezTo>
                <a:cubicBezTo>
                  <a:pt x="37194" y="55789"/>
                  <a:pt x="8618" y="14968"/>
                  <a:pt x="0" y="0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8012745" y="4044390"/>
            <a:ext cx="116162" cy="718110"/>
          </a:xfrm>
          <a:custGeom>
            <a:avLst/>
            <a:gdLst>
              <a:gd name="connsiteX0" fmla="*/ 378279 w 388960"/>
              <a:gd name="connsiteY0" fmla="*/ 698204 h 724771"/>
              <a:gd name="connsiteX1" fmla="*/ 356508 w 388960"/>
              <a:gd name="connsiteY1" fmla="*/ 649218 h 724771"/>
              <a:gd name="connsiteX2" fmla="*/ 381000 w 388960"/>
              <a:gd name="connsiteY2" fmla="*/ 58668 h 724771"/>
              <a:gd name="connsiteX3" fmla="*/ 193222 w 388960"/>
              <a:gd name="connsiteY3" fmla="*/ 15125 h 724771"/>
              <a:gd name="connsiteX4" fmla="*/ 0 w 388960"/>
              <a:gd name="connsiteY4" fmla="*/ 4240 h 724771"/>
              <a:gd name="connsiteX0" fmla="*/ 378279 w 391188"/>
              <a:gd name="connsiteY0" fmla="*/ 693964 h 698279"/>
              <a:gd name="connsiteX1" fmla="*/ 367394 w 391188"/>
              <a:gd name="connsiteY1" fmla="*/ 495300 h 698279"/>
              <a:gd name="connsiteX2" fmla="*/ 381000 w 391188"/>
              <a:gd name="connsiteY2" fmla="*/ 54428 h 698279"/>
              <a:gd name="connsiteX3" fmla="*/ 193222 w 391188"/>
              <a:gd name="connsiteY3" fmla="*/ 10885 h 698279"/>
              <a:gd name="connsiteX4" fmla="*/ 0 w 391188"/>
              <a:gd name="connsiteY4" fmla="*/ 0 h 698279"/>
              <a:gd name="connsiteX0" fmla="*/ 389165 w 390929"/>
              <a:gd name="connsiteY0" fmla="*/ 696685 h 700935"/>
              <a:gd name="connsiteX1" fmla="*/ 367394 w 390929"/>
              <a:gd name="connsiteY1" fmla="*/ 495300 h 700935"/>
              <a:gd name="connsiteX2" fmla="*/ 381000 w 390929"/>
              <a:gd name="connsiteY2" fmla="*/ 54428 h 700935"/>
              <a:gd name="connsiteX3" fmla="*/ 193222 w 390929"/>
              <a:gd name="connsiteY3" fmla="*/ 10885 h 700935"/>
              <a:gd name="connsiteX4" fmla="*/ 0 w 390929"/>
              <a:gd name="connsiteY4" fmla="*/ 0 h 700935"/>
              <a:gd name="connsiteX0" fmla="*/ 378279 w 391188"/>
              <a:gd name="connsiteY0" fmla="*/ 696685 h 700935"/>
              <a:gd name="connsiteX1" fmla="*/ 367394 w 391188"/>
              <a:gd name="connsiteY1" fmla="*/ 495300 h 700935"/>
              <a:gd name="connsiteX2" fmla="*/ 381000 w 391188"/>
              <a:gd name="connsiteY2" fmla="*/ 54428 h 700935"/>
              <a:gd name="connsiteX3" fmla="*/ 193222 w 391188"/>
              <a:gd name="connsiteY3" fmla="*/ 10885 h 700935"/>
              <a:gd name="connsiteX4" fmla="*/ 0 w 391188"/>
              <a:gd name="connsiteY4" fmla="*/ 0 h 700935"/>
              <a:gd name="connsiteX0" fmla="*/ 381001 w 391122"/>
              <a:gd name="connsiteY0" fmla="*/ 707571 h 711577"/>
              <a:gd name="connsiteX1" fmla="*/ 367394 w 391122"/>
              <a:gd name="connsiteY1" fmla="*/ 495300 h 711577"/>
              <a:gd name="connsiteX2" fmla="*/ 381000 w 391122"/>
              <a:gd name="connsiteY2" fmla="*/ 54428 h 711577"/>
              <a:gd name="connsiteX3" fmla="*/ 193222 w 391122"/>
              <a:gd name="connsiteY3" fmla="*/ 10885 h 711577"/>
              <a:gd name="connsiteX4" fmla="*/ 0 w 391122"/>
              <a:gd name="connsiteY4" fmla="*/ 0 h 711577"/>
              <a:gd name="connsiteX0" fmla="*/ 394608 w 394608"/>
              <a:gd name="connsiteY0" fmla="*/ 710292 h 714242"/>
              <a:gd name="connsiteX1" fmla="*/ 367394 w 394608"/>
              <a:gd name="connsiteY1" fmla="*/ 495300 h 714242"/>
              <a:gd name="connsiteX2" fmla="*/ 381000 w 394608"/>
              <a:gd name="connsiteY2" fmla="*/ 54428 h 714242"/>
              <a:gd name="connsiteX3" fmla="*/ 193222 w 394608"/>
              <a:gd name="connsiteY3" fmla="*/ 10885 h 714242"/>
              <a:gd name="connsiteX4" fmla="*/ 0 w 394608"/>
              <a:gd name="connsiteY4" fmla="*/ 0 h 714242"/>
              <a:gd name="connsiteX0" fmla="*/ 386443 w 390993"/>
              <a:gd name="connsiteY0" fmla="*/ 713013 h 716908"/>
              <a:gd name="connsiteX1" fmla="*/ 367394 w 390993"/>
              <a:gd name="connsiteY1" fmla="*/ 495300 h 716908"/>
              <a:gd name="connsiteX2" fmla="*/ 381000 w 390993"/>
              <a:gd name="connsiteY2" fmla="*/ 54428 h 716908"/>
              <a:gd name="connsiteX3" fmla="*/ 193222 w 390993"/>
              <a:gd name="connsiteY3" fmla="*/ 10885 h 716908"/>
              <a:gd name="connsiteX4" fmla="*/ 0 w 390993"/>
              <a:gd name="connsiteY4" fmla="*/ 0 h 716908"/>
              <a:gd name="connsiteX0" fmla="*/ 386443 w 391390"/>
              <a:gd name="connsiteY0" fmla="*/ 713013 h 713013"/>
              <a:gd name="connsiteX1" fmla="*/ 370116 w 391390"/>
              <a:gd name="connsiteY1" fmla="*/ 661306 h 713013"/>
              <a:gd name="connsiteX2" fmla="*/ 367394 w 391390"/>
              <a:gd name="connsiteY2" fmla="*/ 495300 h 713013"/>
              <a:gd name="connsiteX3" fmla="*/ 381000 w 391390"/>
              <a:gd name="connsiteY3" fmla="*/ 54428 h 713013"/>
              <a:gd name="connsiteX4" fmla="*/ 193222 w 391390"/>
              <a:gd name="connsiteY4" fmla="*/ 10885 h 713013"/>
              <a:gd name="connsiteX5" fmla="*/ 0 w 391390"/>
              <a:gd name="connsiteY5" fmla="*/ 0 h 713013"/>
              <a:gd name="connsiteX0" fmla="*/ 397329 w 397329"/>
              <a:gd name="connsiteY0" fmla="*/ 723899 h 723899"/>
              <a:gd name="connsiteX1" fmla="*/ 370116 w 397329"/>
              <a:gd name="connsiteY1" fmla="*/ 661306 h 723899"/>
              <a:gd name="connsiteX2" fmla="*/ 367394 w 397329"/>
              <a:gd name="connsiteY2" fmla="*/ 495300 h 723899"/>
              <a:gd name="connsiteX3" fmla="*/ 381000 w 397329"/>
              <a:gd name="connsiteY3" fmla="*/ 54428 h 723899"/>
              <a:gd name="connsiteX4" fmla="*/ 193222 w 397329"/>
              <a:gd name="connsiteY4" fmla="*/ 10885 h 723899"/>
              <a:gd name="connsiteX5" fmla="*/ 0 w 397329"/>
              <a:gd name="connsiteY5" fmla="*/ 0 h 723899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81000 w 391886"/>
              <a:gd name="connsiteY3" fmla="*/ 54428 h 732063"/>
              <a:gd name="connsiteX4" fmla="*/ 193222 w 391886"/>
              <a:gd name="connsiteY4" fmla="*/ 10885 h 732063"/>
              <a:gd name="connsiteX5" fmla="*/ 0 w 391886"/>
              <a:gd name="connsiteY5" fmla="*/ 0 h 732063"/>
              <a:gd name="connsiteX0" fmla="*/ 391886 w 398651"/>
              <a:gd name="connsiteY0" fmla="*/ 732063 h 732063"/>
              <a:gd name="connsiteX1" fmla="*/ 370116 w 398651"/>
              <a:gd name="connsiteY1" fmla="*/ 661306 h 732063"/>
              <a:gd name="connsiteX2" fmla="*/ 367394 w 398651"/>
              <a:gd name="connsiteY2" fmla="*/ 495300 h 732063"/>
              <a:gd name="connsiteX3" fmla="*/ 389165 w 398651"/>
              <a:gd name="connsiteY3" fmla="*/ 277585 h 732063"/>
              <a:gd name="connsiteX4" fmla="*/ 381000 w 398651"/>
              <a:gd name="connsiteY4" fmla="*/ 54428 h 732063"/>
              <a:gd name="connsiteX5" fmla="*/ 193222 w 398651"/>
              <a:gd name="connsiteY5" fmla="*/ 10885 h 732063"/>
              <a:gd name="connsiteX6" fmla="*/ 0 w 398651"/>
              <a:gd name="connsiteY6" fmla="*/ 0 h 732063"/>
              <a:gd name="connsiteX0" fmla="*/ 391886 w 392141"/>
              <a:gd name="connsiteY0" fmla="*/ 732063 h 732063"/>
              <a:gd name="connsiteX1" fmla="*/ 370116 w 392141"/>
              <a:gd name="connsiteY1" fmla="*/ 661306 h 732063"/>
              <a:gd name="connsiteX2" fmla="*/ 367394 w 392141"/>
              <a:gd name="connsiteY2" fmla="*/ 495300 h 732063"/>
              <a:gd name="connsiteX3" fmla="*/ 370115 w 392141"/>
              <a:gd name="connsiteY3" fmla="*/ 277585 h 732063"/>
              <a:gd name="connsiteX4" fmla="*/ 381000 w 392141"/>
              <a:gd name="connsiteY4" fmla="*/ 54428 h 732063"/>
              <a:gd name="connsiteX5" fmla="*/ 193222 w 392141"/>
              <a:gd name="connsiteY5" fmla="*/ 10885 h 732063"/>
              <a:gd name="connsiteX6" fmla="*/ 0 w 392141"/>
              <a:gd name="connsiteY6" fmla="*/ 0 h 732063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70115 w 391886"/>
              <a:gd name="connsiteY3" fmla="*/ 277585 h 732063"/>
              <a:gd name="connsiteX4" fmla="*/ 356507 w 391886"/>
              <a:gd name="connsiteY4" fmla="*/ 54428 h 732063"/>
              <a:gd name="connsiteX5" fmla="*/ 193222 w 391886"/>
              <a:gd name="connsiteY5" fmla="*/ 10885 h 732063"/>
              <a:gd name="connsiteX6" fmla="*/ 0 w 391886"/>
              <a:gd name="connsiteY6" fmla="*/ 0 h 732063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70115 w 391886"/>
              <a:gd name="connsiteY3" fmla="*/ 277585 h 732063"/>
              <a:gd name="connsiteX4" fmla="*/ 356507 w 391886"/>
              <a:gd name="connsiteY4" fmla="*/ 35378 h 732063"/>
              <a:gd name="connsiteX5" fmla="*/ 193222 w 391886"/>
              <a:gd name="connsiteY5" fmla="*/ 10885 h 732063"/>
              <a:gd name="connsiteX6" fmla="*/ 0 w 391886"/>
              <a:gd name="connsiteY6" fmla="*/ 0 h 732063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70115 w 391886"/>
              <a:gd name="connsiteY3" fmla="*/ 277585 h 732063"/>
              <a:gd name="connsiteX4" fmla="*/ 356507 w 391886"/>
              <a:gd name="connsiteY4" fmla="*/ 43543 h 732063"/>
              <a:gd name="connsiteX5" fmla="*/ 193222 w 391886"/>
              <a:gd name="connsiteY5" fmla="*/ 10885 h 732063"/>
              <a:gd name="connsiteX6" fmla="*/ 0 w 391886"/>
              <a:gd name="connsiteY6" fmla="*/ 0 h 732063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70115 w 391886"/>
              <a:gd name="connsiteY3" fmla="*/ 277585 h 732063"/>
              <a:gd name="connsiteX4" fmla="*/ 356507 w 391886"/>
              <a:gd name="connsiteY4" fmla="*/ 43543 h 732063"/>
              <a:gd name="connsiteX5" fmla="*/ 193222 w 391886"/>
              <a:gd name="connsiteY5" fmla="*/ 10885 h 732063"/>
              <a:gd name="connsiteX6" fmla="*/ 0 w 391886"/>
              <a:gd name="connsiteY6" fmla="*/ 0 h 732063"/>
              <a:gd name="connsiteX0" fmla="*/ 391886 w 391886"/>
              <a:gd name="connsiteY0" fmla="*/ 733176 h 733176"/>
              <a:gd name="connsiteX1" fmla="*/ 370116 w 391886"/>
              <a:gd name="connsiteY1" fmla="*/ 662419 h 733176"/>
              <a:gd name="connsiteX2" fmla="*/ 367394 w 391886"/>
              <a:gd name="connsiteY2" fmla="*/ 496413 h 733176"/>
              <a:gd name="connsiteX3" fmla="*/ 370115 w 391886"/>
              <a:gd name="connsiteY3" fmla="*/ 278698 h 733176"/>
              <a:gd name="connsiteX4" fmla="*/ 356507 w 391886"/>
              <a:gd name="connsiteY4" fmla="*/ 44656 h 733176"/>
              <a:gd name="connsiteX5" fmla="*/ 195944 w 391886"/>
              <a:gd name="connsiteY5" fmla="*/ 3834 h 733176"/>
              <a:gd name="connsiteX6" fmla="*/ 0 w 391886"/>
              <a:gd name="connsiteY6" fmla="*/ 1113 h 733176"/>
              <a:gd name="connsiteX0" fmla="*/ 391886 w 391886"/>
              <a:gd name="connsiteY0" fmla="*/ 732063 h 732063"/>
              <a:gd name="connsiteX1" fmla="*/ 370116 w 391886"/>
              <a:gd name="connsiteY1" fmla="*/ 661306 h 732063"/>
              <a:gd name="connsiteX2" fmla="*/ 367394 w 391886"/>
              <a:gd name="connsiteY2" fmla="*/ 495300 h 732063"/>
              <a:gd name="connsiteX3" fmla="*/ 370115 w 391886"/>
              <a:gd name="connsiteY3" fmla="*/ 277585 h 732063"/>
              <a:gd name="connsiteX4" fmla="*/ 356507 w 391886"/>
              <a:gd name="connsiteY4" fmla="*/ 43543 h 732063"/>
              <a:gd name="connsiteX5" fmla="*/ 195944 w 391886"/>
              <a:gd name="connsiteY5" fmla="*/ 10885 h 732063"/>
              <a:gd name="connsiteX6" fmla="*/ 0 w 391886"/>
              <a:gd name="connsiteY6" fmla="*/ 0 h 732063"/>
              <a:gd name="connsiteX0" fmla="*/ 755527 w 755527"/>
              <a:gd name="connsiteY0" fmla="*/ 749715 h 749715"/>
              <a:gd name="connsiteX1" fmla="*/ 733757 w 755527"/>
              <a:gd name="connsiteY1" fmla="*/ 678958 h 749715"/>
              <a:gd name="connsiteX2" fmla="*/ 731035 w 755527"/>
              <a:gd name="connsiteY2" fmla="*/ 512952 h 749715"/>
              <a:gd name="connsiteX3" fmla="*/ 733756 w 755527"/>
              <a:gd name="connsiteY3" fmla="*/ 295237 h 749715"/>
              <a:gd name="connsiteX4" fmla="*/ 720148 w 755527"/>
              <a:gd name="connsiteY4" fmla="*/ 61195 h 749715"/>
              <a:gd name="connsiteX5" fmla="*/ 559585 w 755527"/>
              <a:gd name="connsiteY5" fmla="*/ 28537 h 749715"/>
              <a:gd name="connsiteX6" fmla="*/ 0 w 755527"/>
              <a:gd name="connsiteY6" fmla="*/ 0 h 749715"/>
              <a:gd name="connsiteX0" fmla="*/ 195942 w 195942"/>
              <a:gd name="connsiteY0" fmla="*/ 721178 h 721178"/>
              <a:gd name="connsiteX1" fmla="*/ 174172 w 195942"/>
              <a:gd name="connsiteY1" fmla="*/ 650421 h 721178"/>
              <a:gd name="connsiteX2" fmla="*/ 171450 w 195942"/>
              <a:gd name="connsiteY2" fmla="*/ 484415 h 721178"/>
              <a:gd name="connsiteX3" fmla="*/ 174171 w 195942"/>
              <a:gd name="connsiteY3" fmla="*/ 266700 h 721178"/>
              <a:gd name="connsiteX4" fmla="*/ 160563 w 195942"/>
              <a:gd name="connsiteY4" fmla="*/ 32658 h 721178"/>
              <a:gd name="connsiteX5" fmla="*/ 0 w 195942"/>
              <a:gd name="connsiteY5" fmla="*/ 0 h 721178"/>
              <a:gd name="connsiteX0" fmla="*/ 116162 w 116162"/>
              <a:gd name="connsiteY0" fmla="*/ 718110 h 718110"/>
              <a:gd name="connsiteX1" fmla="*/ 94392 w 116162"/>
              <a:gd name="connsiteY1" fmla="*/ 647353 h 718110"/>
              <a:gd name="connsiteX2" fmla="*/ 91670 w 116162"/>
              <a:gd name="connsiteY2" fmla="*/ 481347 h 718110"/>
              <a:gd name="connsiteX3" fmla="*/ 94391 w 116162"/>
              <a:gd name="connsiteY3" fmla="*/ 263632 h 718110"/>
              <a:gd name="connsiteX4" fmla="*/ 80783 w 116162"/>
              <a:gd name="connsiteY4" fmla="*/ 29590 h 718110"/>
              <a:gd name="connsiteX5" fmla="*/ 0 w 116162"/>
              <a:gd name="connsiteY5" fmla="*/ 0 h 718110"/>
              <a:gd name="connsiteX0" fmla="*/ 116162 w 116162"/>
              <a:gd name="connsiteY0" fmla="*/ 718110 h 718110"/>
              <a:gd name="connsiteX1" fmla="*/ 94392 w 116162"/>
              <a:gd name="connsiteY1" fmla="*/ 647353 h 718110"/>
              <a:gd name="connsiteX2" fmla="*/ 91670 w 116162"/>
              <a:gd name="connsiteY2" fmla="*/ 481347 h 718110"/>
              <a:gd name="connsiteX3" fmla="*/ 94391 w 116162"/>
              <a:gd name="connsiteY3" fmla="*/ 263632 h 718110"/>
              <a:gd name="connsiteX4" fmla="*/ 80783 w 116162"/>
              <a:gd name="connsiteY4" fmla="*/ 29590 h 718110"/>
              <a:gd name="connsiteX5" fmla="*/ 0 w 116162"/>
              <a:gd name="connsiteY5" fmla="*/ 0 h 718110"/>
              <a:gd name="connsiteX0" fmla="*/ 116162 w 116162"/>
              <a:gd name="connsiteY0" fmla="*/ 718110 h 718110"/>
              <a:gd name="connsiteX1" fmla="*/ 94392 w 116162"/>
              <a:gd name="connsiteY1" fmla="*/ 647353 h 718110"/>
              <a:gd name="connsiteX2" fmla="*/ 91670 w 116162"/>
              <a:gd name="connsiteY2" fmla="*/ 481347 h 718110"/>
              <a:gd name="connsiteX3" fmla="*/ 94391 w 116162"/>
              <a:gd name="connsiteY3" fmla="*/ 263632 h 718110"/>
              <a:gd name="connsiteX4" fmla="*/ 80783 w 116162"/>
              <a:gd name="connsiteY4" fmla="*/ 29590 h 718110"/>
              <a:gd name="connsiteX5" fmla="*/ 0 w 116162"/>
              <a:gd name="connsiteY5" fmla="*/ 0 h 718110"/>
              <a:gd name="connsiteX0" fmla="*/ 116162 w 116162"/>
              <a:gd name="connsiteY0" fmla="*/ 718110 h 718110"/>
              <a:gd name="connsiteX1" fmla="*/ 94392 w 116162"/>
              <a:gd name="connsiteY1" fmla="*/ 647353 h 718110"/>
              <a:gd name="connsiteX2" fmla="*/ 91670 w 116162"/>
              <a:gd name="connsiteY2" fmla="*/ 481347 h 718110"/>
              <a:gd name="connsiteX3" fmla="*/ 94391 w 116162"/>
              <a:gd name="connsiteY3" fmla="*/ 263632 h 718110"/>
              <a:gd name="connsiteX4" fmla="*/ 80783 w 116162"/>
              <a:gd name="connsiteY4" fmla="*/ 29590 h 718110"/>
              <a:gd name="connsiteX5" fmla="*/ 0 w 116162"/>
              <a:gd name="connsiteY5" fmla="*/ 0 h 71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162" h="718110">
                <a:moveTo>
                  <a:pt x="116162" y="718110"/>
                </a:moveTo>
                <a:cubicBezTo>
                  <a:pt x="113441" y="709492"/>
                  <a:pt x="97567" y="683638"/>
                  <a:pt x="94392" y="647353"/>
                </a:cubicBezTo>
                <a:cubicBezTo>
                  <a:pt x="91217" y="611068"/>
                  <a:pt x="91670" y="545300"/>
                  <a:pt x="91670" y="481347"/>
                </a:cubicBezTo>
                <a:cubicBezTo>
                  <a:pt x="91670" y="417394"/>
                  <a:pt x="92123" y="337111"/>
                  <a:pt x="94391" y="263632"/>
                </a:cubicBezTo>
                <a:cubicBezTo>
                  <a:pt x="96659" y="190153"/>
                  <a:pt x="120328" y="59241"/>
                  <a:pt x="80783" y="29590"/>
                </a:cubicBezTo>
                <a:cubicBezTo>
                  <a:pt x="41238" y="-61"/>
                  <a:pt x="107752" y="28610"/>
                  <a:pt x="0" y="0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Connector 24"/>
          <p:cNvSpPr/>
          <p:nvPr/>
        </p:nvSpPr>
        <p:spPr>
          <a:xfrm>
            <a:off x="4164106" y="6385586"/>
            <a:ext cx="152400" cy="152400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25"/>
          <p:cNvSpPr/>
          <p:nvPr/>
        </p:nvSpPr>
        <p:spPr>
          <a:xfrm>
            <a:off x="4251096" y="6544658"/>
            <a:ext cx="152400" cy="152400"/>
          </a:xfrm>
          <a:prstGeom prst="flowChartConnector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7386639" y="4012407"/>
            <a:ext cx="640555" cy="33339"/>
          </a:xfrm>
          <a:custGeom>
            <a:avLst/>
            <a:gdLst>
              <a:gd name="connsiteX0" fmla="*/ 564356 w 564356"/>
              <a:gd name="connsiteY0" fmla="*/ 23813 h 23813"/>
              <a:gd name="connsiteX1" fmla="*/ 0 w 564356"/>
              <a:gd name="connsiteY1" fmla="*/ 0 h 23813"/>
              <a:gd name="connsiteX0" fmla="*/ 609599 w 609599"/>
              <a:gd name="connsiteY0" fmla="*/ 35720 h 35720"/>
              <a:gd name="connsiteX1" fmla="*/ 0 w 609599"/>
              <a:gd name="connsiteY1" fmla="*/ 0 h 35720"/>
              <a:gd name="connsiteX0" fmla="*/ 621505 w 621505"/>
              <a:gd name="connsiteY0" fmla="*/ 23814 h 23814"/>
              <a:gd name="connsiteX1" fmla="*/ 0 w 621505"/>
              <a:gd name="connsiteY1" fmla="*/ 0 h 23814"/>
              <a:gd name="connsiteX0" fmla="*/ 628648 w 628648"/>
              <a:gd name="connsiteY0" fmla="*/ 30958 h 30958"/>
              <a:gd name="connsiteX1" fmla="*/ 0 w 628648"/>
              <a:gd name="connsiteY1" fmla="*/ 0 h 30958"/>
              <a:gd name="connsiteX0" fmla="*/ 628648 w 628648"/>
              <a:gd name="connsiteY0" fmla="*/ 30958 h 30958"/>
              <a:gd name="connsiteX1" fmla="*/ 0 w 628648"/>
              <a:gd name="connsiteY1" fmla="*/ 0 h 30958"/>
              <a:gd name="connsiteX0" fmla="*/ 628648 w 628648"/>
              <a:gd name="connsiteY0" fmla="*/ 30958 h 30958"/>
              <a:gd name="connsiteX1" fmla="*/ 0 w 628648"/>
              <a:gd name="connsiteY1" fmla="*/ 0 h 30958"/>
              <a:gd name="connsiteX0" fmla="*/ 640555 w 640555"/>
              <a:gd name="connsiteY0" fmla="*/ 33339 h 33339"/>
              <a:gd name="connsiteX1" fmla="*/ 0 w 640555"/>
              <a:gd name="connsiteY1" fmla="*/ 0 h 33339"/>
              <a:gd name="connsiteX0" fmla="*/ 640555 w 640555"/>
              <a:gd name="connsiteY0" fmla="*/ 33339 h 33339"/>
              <a:gd name="connsiteX1" fmla="*/ 388142 w 640555"/>
              <a:gd name="connsiteY1" fmla="*/ 11906 h 33339"/>
              <a:gd name="connsiteX2" fmla="*/ 0 w 640555"/>
              <a:gd name="connsiteY2" fmla="*/ 0 h 33339"/>
              <a:gd name="connsiteX0" fmla="*/ 640555 w 640555"/>
              <a:gd name="connsiteY0" fmla="*/ 33339 h 33339"/>
              <a:gd name="connsiteX1" fmla="*/ 388142 w 640555"/>
              <a:gd name="connsiteY1" fmla="*/ 19050 h 33339"/>
              <a:gd name="connsiteX2" fmla="*/ 0 w 640555"/>
              <a:gd name="connsiteY2" fmla="*/ 0 h 33339"/>
              <a:gd name="connsiteX0" fmla="*/ 640555 w 640555"/>
              <a:gd name="connsiteY0" fmla="*/ 33339 h 33339"/>
              <a:gd name="connsiteX1" fmla="*/ 0 w 640555"/>
              <a:gd name="connsiteY1" fmla="*/ 0 h 33339"/>
              <a:gd name="connsiteX0" fmla="*/ 640555 w 640555"/>
              <a:gd name="connsiteY0" fmla="*/ 33339 h 33339"/>
              <a:gd name="connsiteX1" fmla="*/ 588167 w 640555"/>
              <a:gd name="connsiteY1" fmla="*/ 26193 h 33339"/>
              <a:gd name="connsiteX2" fmla="*/ 0 w 640555"/>
              <a:gd name="connsiteY2" fmla="*/ 0 h 33339"/>
              <a:gd name="connsiteX0" fmla="*/ 640555 w 640555"/>
              <a:gd name="connsiteY0" fmla="*/ 33339 h 33339"/>
              <a:gd name="connsiteX1" fmla="*/ 588167 w 640555"/>
              <a:gd name="connsiteY1" fmla="*/ 19049 h 33339"/>
              <a:gd name="connsiteX2" fmla="*/ 0 w 640555"/>
              <a:gd name="connsiteY2" fmla="*/ 0 h 33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555" h="33339">
                <a:moveTo>
                  <a:pt x="640555" y="33339"/>
                </a:moveTo>
                <a:lnTo>
                  <a:pt x="588167" y="19049"/>
                </a:lnTo>
                <a:cubicBezTo>
                  <a:pt x="427037" y="15082"/>
                  <a:pt x="213518" y="11113"/>
                  <a:pt x="0" y="0"/>
                </a:cubicBezTo>
              </a:path>
            </a:pathLst>
          </a:custGeom>
          <a:noFill/>
          <a:ln w="317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3823811" y="3375032"/>
            <a:ext cx="1450448" cy="498366"/>
          </a:xfrm>
          <a:custGeom>
            <a:avLst/>
            <a:gdLst>
              <a:gd name="connsiteX0" fmla="*/ 1433779 w 1433779"/>
              <a:gd name="connsiteY0" fmla="*/ 486460 h 486460"/>
              <a:gd name="connsiteX1" fmla="*/ 848563 w 1433779"/>
              <a:gd name="connsiteY1" fmla="*/ 457200 h 486460"/>
              <a:gd name="connsiteX2" fmla="*/ 548640 w 1433779"/>
              <a:gd name="connsiteY2" fmla="*/ 431596 h 486460"/>
              <a:gd name="connsiteX3" fmla="*/ 241402 w 1433779"/>
              <a:gd name="connsiteY3" fmla="*/ 288950 h 486460"/>
              <a:gd name="connsiteX4" fmla="*/ 29261 w 1433779"/>
              <a:gd name="connsiteY4" fmla="*/ 54864 h 486460"/>
              <a:gd name="connsiteX5" fmla="*/ 0 w 1433779"/>
              <a:gd name="connsiteY5" fmla="*/ 0 h 486460"/>
              <a:gd name="connsiteX0" fmla="*/ 1433779 w 1433779"/>
              <a:gd name="connsiteY0" fmla="*/ 486460 h 486460"/>
              <a:gd name="connsiteX1" fmla="*/ 846181 w 1433779"/>
              <a:gd name="connsiteY1" fmla="*/ 461962 h 486460"/>
              <a:gd name="connsiteX2" fmla="*/ 548640 w 1433779"/>
              <a:gd name="connsiteY2" fmla="*/ 431596 h 486460"/>
              <a:gd name="connsiteX3" fmla="*/ 241402 w 1433779"/>
              <a:gd name="connsiteY3" fmla="*/ 288950 h 486460"/>
              <a:gd name="connsiteX4" fmla="*/ 29261 w 1433779"/>
              <a:gd name="connsiteY4" fmla="*/ 54864 h 486460"/>
              <a:gd name="connsiteX5" fmla="*/ 0 w 1433779"/>
              <a:gd name="connsiteY5" fmla="*/ 0 h 486460"/>
              <a:gd name="connsiteX0" fmla="*/ 1450448 w 1450448"/>
              <a:gd name="connsiteY0" fmla="*/ 498366 h 498366"/>
              <a:gd name="connsiteX1" fmla="*/ 862850 w 1450448"/>
              <a:gd name="connsiteY1" fmla="*/ 473868 h 498366"/>
              <a:gd name="connsiteX2" fmla="*/ 565309 w 1450448"/>
              <a:gd name="connsiteY2" fmla="*/ 443502 h 498366"/>
              <a:gd name="connsiteX3" fmla="*/ 258071 w 1450448"/>
              <a:gd name="connsiteY3" fmla="*/ 300856 h 498366"/>
              <a:gd name="connsiteX4" fmla="*/ 45930 w 1450448"/>
              <a:gd name="connsiteY4" fmla="*/ 66770 h 498366"/>
              <a:gd name="connsiteX5" fmla="*/ 0 w 1450448"/>
              <a:gd name="connsiteY5" fmla="*/ 0 h 498366"/>
              <a:gd name="connsiteX0" fmla="*/ 1450448 w 1450448"/>
              <a:gd name="connsiteY0" fmla="*/ 498366 h 498366"/>
              <a:gd name="connsiteX1" fmla="*/ 862850 w 1450448"/>
              <a:gd name="connsiteY1" fmla="*/ 473868 h 498366"/>
              <a:gd name="connsiteX2" fmla="*/ 565309 w 1450448"/>
              <a:gd name="connsiteY2" fmla="*/ 443502 h 498366"/>
              <a:gd name="connsiteX3" fmla="*/ 258071 w 1450448"/>
              <a:gd name="connsiteY3" fmla="*/ 300856 h 498366"/>
              <a:gd name="connsiteX4" fmla="*/ 45930 w 1450448"/>
              <a:gd name="connsiteY4" fmla="*/ 66770 h 498366"/>
              <a:gd name="connsiteX5" fmla="*/ 0 w 1450448"/>
              <a:gd name="connsiteY5" fmla="*/ 0 h 49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0448" h="498366">
                <a:moveTo>
                  <a:pt x="1450448" y="498366"/>
                </a:moveTo>
                <a:lnTo>
                  <a:pt x="862850" y="473868"/>
                </a:lnTo>
                <a:cubicBezTo>
                  <a:pt x="715327" y="464724"/>
                  <a:pt x="666105" y="472337"/>
                  <a:pt x="565309" y="443502"/>
                </a:cubicBezTo>
                <a:cubicBezTo>
                  <a:pt x="464513" y="414667"/>
                  <a:pt x="344634" y="363645"/>
                  <a:pt x="258071" y="300856"/>
                </a:cubicBezTo>
                <a:cubicBezTo>
                  <a:pt x="171508" y="238067"/>
                  <a:pt x="79417" y="124057"/>
                  <a:pt x="45930" y="66770"/>
                </a:cubicBezTo>
                <a:cubicBezTo>
                  <a:pt x="12443" y="9483"/>
                  <a:pt x="7315" y="12192"/>
                  <a:pt x="0" y="0"/>
                </a:cubicBezTo>
              </a:path>
            </a:pathLst>
          </a:custGeom>
          <a:noFill/>
          <a:ln w="317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Connector 31"/>
          <p:cNvSpPr/>
          <p:nvPr/>
        </p:nvSpPr>
        <p:spPr>
          <a:xfrm>
            <a:off x="5209362" y="3797198"/>
            <a:ext cx="152400" cy="152400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/>
          <p:cNvSpPr/>
          <p:nvPr/>
        </p:nvSpPr>
        <p:spPr>
          <a:xfrm>
            <a:off x="2634656" y="3970075"/>
            <a:ext cx="1026233" cy="240112"/>
          </a:xfrm>
          <a:custGeom>
            <a:avLst/>
            <a:gdLst>
              <a:gd name="connsiteX0" fmla="*/ 0 w 1026233"/>
              <a:gd name="connsiteY0" fmla="*/ 240112 h 240112"/>
              <a:gd name="connsiteX1" fmla="*/ 246691 w 1026233"/>
              <a:gd name="connsiteY1" fmla="*/ 194063 h 240112"/>
              <a:gd name="connsiteX2" fmla="*/ 371681 w 1026233"/>
              <a:gd name="connsiteY2" fmla="*/ 171039 h 240112"/>
              <a:gd name="connsiteX3" fmla="*/ 473646 w 1026233"/>
              <a:gd name="connsiteY3" fmla="*/ 128279 h 240112"/>
              <a:gd name="connsiteX4" fmla="*/ 542720 w 1026233"/>
              <a:gd name="connsiteY4" fmla="*/ 108544 h 240112"/>
              <a:gd name="connsiteX5" fmla="*/ 851905 w 1026233"/>
              <a:gd name="connsiteY5" fmla="*/ 62495 h 240112"/>
              <a:gd name="connsiteX6" fmla="*/ 963738 w 1026233"/>
              <a:gd name="connsiteY6" fmla="*/ 49338 h 240112"/>
              <a:gd name="connsiteX7" fmla="*/ 1006498 w 1026233"/>
              <a:gd name="connsiteY7" fmla="*/ 36181 h 240112"/>
              <a:gd name="connsiteX8" fmla="*/ 1026233 w 1026233"/>
              <a:gd name="connsiteY8" fmla="*/ 0 h 24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233" h="240112">
                <a:moveTo>
                  <a:pt x="0" y="240112"/>
                </a:moveTo>
                <a:lnTo>
                  <a:pt x="246691" y="194063"/>
                </a:lnTo>
                <a:cubicBezTo>
                  <a:pt x="308638" y="182551"/>
                  <a:pt x="333855" y="182003"/>
                  <a:pt x="371681" y="171039"/>
                </a:cubicBezTo>
                <a:cubicBezTo>
                  <a:pt x="409507" y="160075"/>
                  <a:pt x="445140" y="138695"/>
                  <a:pt x="473646" y="128279"/>
                </a:cubicBezTo>
                <a:cubicBezTo>
                  <a:pt x="502152" y="117863"/>
                  <a:pt x="479677" y="119508"/>
                  <a:pt x="542720" y="108544"/>
                </a:cubicBezTo>
                <a:cubicBezTo>
                  <a:pt x="605763" y="97580"/>
                  <a:pt x="781735" y="72363"/>
                  <a:pt x="851905" y="62495"/>
                </a:cubicBezTo>
                <a:cubicBezTo>
                  <a:pt x="922075" y="52627"/>
                  <a:pt x="937973" y="53724"/>
                  <a:pt x="963738" y="49338"/>
                </a:cubicBezTo>
                <a:cubicBezTo>
                  <a:pt x="989503" y="44952"/>
                  <a:pt x="996082" y="44404"/>
                  <a:pt x="1006498" y="36181"/>
                </a:cubicBezTo>
                <a:cubicBezTo>
                  <a:pt x="1016914" y="27958"/>
                  <a:pt x="1021573" y="13979"/>
                  <a:pt x="1026233" y="0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lowchart: Connector 34"/>
          <p:cNvSpPr/>
          <p:nvPr/>
        </p:nvSpPr>
        <p:spPr>
          <a:xfrm>
            <a:off x="2558456" y="4133987"/>
            <a:ext cx="152400" cy="152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3553606" y="165968"/>
            <a:ext cx="2221292" cy="3417849"/>
          </a:xfrm>
          <a:custGeom>
            <a:avLst/>
            <a:gdLst>
              <a:gd name="connsiteX0" fmla="*/ 2279354 w 2279354"/>
              <a:gd name="connsiteY0" fmla="*/ 0 h 3582538"/>
              <a:gd name="connsiteX1" fmla="*/ 2067813 w 2279354"/>
              <a:gd name="connsiteY1" fmla="*/ 586854 h 3582538"/>
              <a:gd name="connsiteX2" fmla="*/ 1869921 w 2279354"/>
              <a:gd name="connsiteY2" fmla="*/ 962168 h 3582538"/>
              <a:gd name="connsiteX3" fmla="*/ 1672028 w 2279354"/>
              <a:gd name="connsiteY3" fmla="*/ 1303362 h 3582538"/>
              <a:gd name="connsiteX4" fmla="*/ 1453664 w 2279354"/>
              <a:gd name="connsiteY4" fmla="*/ 1549021 h 3582538"/>
              <a:gd name="connsiteX5" fmla="*/ 1235300 w 2279354"/>
              <a:gd name="connsiteY5" fmla="*/ 1692323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72028 w 2279354"/>
              <a:gd name="connsiteY3" fmla="*/ 1303362 h 3582538"/>
              <a:gd name="connsiteX4" fmla="*/ 1453664 w 2279354"/>
              <a:gd name="connsiteY4" fmla="*/ 1549021 h 3582538"/>
              <a:gd name="connsiteX5" fmla="*/ 1235300 w 2279354"/>
              <a:gd name="connsiteY5" fmla="*/ 1692323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63716 w 2279354"/>
              <a:gd name="connsiteY3" fmla="*/ 1303362 h 3582538"/>
              <a:gd name="connsiteX4" fmla="*/ 1453664 w 2279354"/>
              <a:gd name="connsiteY4" fmla="*/ 1549021 h 3582538"/>
              <a:gd name="connsiteX5" fmla="*/ 1235300 w 2279354"/>
              <a:gd name="connsiteY5" fmla="*/ 1692323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63716 w 2279354"/>
              <a:gd name="connsiteY3" fmla="*/ 1303362 h 3582538"/>
              <a:gd name="connsiteX4" fmla="*/ 1445351 w 2279354"/>
              <a:gd name="connsiteY4" fmla="*/ 1543479 h 3582538"/>
              <a:gd name="connsiteX5" fmla="*/ 1235300 w 2279354"/>
              <a:gd name="connsiteY5" fmla="*/ 1692323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63716 w 2279354"/>
              <a:gd name="connsiteY3" fmla="*/ 1303362 h 3582538"/>
              <a:gd name="connsiteX4" fmla="*/ 1445351 w 2279354"/>
              <a:gd name="connsiteY4" fmla="*/ 1543479 h 3582538"/>
              <a:gd name="connsiteX5" fmla="*/ 1238071 w 2279354"/>
              <a:gd name="connsiteY5" fmla="*/ 1703407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63716 w 2279354"/>
              <a:gd name="connsiteY3" fmla="*/ 1303362 h 3582538"/>
              <a:gd name="connsiteX4" fmla="*/ 1445351 w 2279354"/>
              <a:gd name="connsiteY4" fmla="*/ 1543479 h 3582538"/>
              <a:gd name="connsiteX5" fmla="*/ 1238071 w 2279354"/>
              <a:gd name="connsiteY5" fmla="*/ 1703407 h 3582538"/>
              <a:gd name="connsiteX6" fmla="*/ 928225 w 2279354"/>
              <a:gd name="connsiteY6" fmla="*/ 1937983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79354 w 2279354"/>
              <a:gd name="connsiteY0" fmla="*/ 0 h 3582538"/>
              <a:gd name="connsiteX1" fmla="*/ 2056730 w 2279354"/>
              <a:gd name="connsiteY1" fmla="*/ 586854 h 3582538"/>
              <a:gd name="connsiteX2" fmla="*/ 1869921 w 2279354"/>
              <a:gd name="connsiteY2" fmla="*/ 962168 h 3582538"/>
              <a:gd name="connsiteX3" fmla="*/ 1663716 w 2279354"/>
              <a:gd name="connsiteY3" fmla="*/ 1303362 h 3582538"/>
              <a:gd name="connsiteX4" fmla="*/ 1445351 w 2279354"/>
              <a:gd name="connsiteY4" fmla="*/ 1543479 h 3582538"/>
              <a:gd name="connsiteX5" fmla="*/ 1238071 w 2279354"/>
              <a:gd name="connsiteY5" fmla="*/ 1703407 h 3582538"/>
              <a:gd name="connsiteX6" fmla="*/ 919912 w 2279354"/>
              <a:gd name="connsiteY6" fmla="*/ 1935212 h 3582538"/>
              <a:gd name="connsiteX7" fmla="*/ 573384 w 2279354"/>
              <a:gd name="connsiteY7" fmla="*/ 2176818 h 3582538"/>
              <a:gd name="connsiteX8" fmla="*/ 389139 w 2279354"/>
              <a:gd name="connsiteY8" fmla="*/ 2340592 h 3582538"/>
              <a:gd name="connsiteX9" fmla="*/ 266309 w 2279354"/>
              <a:gd name="connsiteY9" fmla="*/ 2470245 h 3582538"/>
              <a:gd name="connsiteX10" fmla="*/ 191246 w 2279354"/>
              <a:gd name="connsiteY10" fmla="*/ 2593075 h 3582538"/>
              <a:gd name="connsiteX11" fmla="*/ 82064 w 2279354"/>
              <a:gd name="connsiteY11" fmla="*/ 2797792 h 3582538"/>
              <a:gd name="connsiteX12" fmla="*/ 20649 w 2279354"/>
              <a:gd name="connsiteY12" fmla="*/ 3063923 h 3582538"/>
              <a:gd name="connsiteX13" fmla="*/ 7002 w 2279354"/>
              <a:gd name="connsiteY13" fmla="*/ 3227696 h 3582538"/>
              <a:gd name="connsiteX14" fmla="*/ 178 w 2279354"/>
              <a:gd name="connsiteY14" fmla="*/ 3316406 h 3582538"/>
              <a:gd name="connsiteX15" fmla="*/ 13825 w 2279354"/>
              <a:gd name="connsiteY15" fmla="*/ 3582538 h 3582538"/>
              <a:gd name="connsiteX0" fmla="*/ 2287120 w 2287120"/>
              <a:gd name="connsiteY0" fmla="*/ 0 h 3582538"/>
              <a:gd name="connsiteX1" fmla="*/ 2064496 w 2287120"/>
              <a:gd name="connsiteY1" fmla="*/ 586854 h 3582538"/>
              <a:gd name="connsiteX2" fmla="*/ 1877687 w 2287120"/>
              <a:gd name="connsiteY2" fmla="*/ 962168 h 3582538"/>
              <a:gd name="connsiteX3" fmla="*/ 1671482 w 2287120"/>
              <a:gd name="connsiteY3" fmla="*/ 1303362 h 3582538"/>
              <a:gd name="connsiteX4" fmla="*/ 1453117 w 2287120"/>
              <a:gd name="connsiteY4" fmla="*/ 1543479 h 3582538"/>
              <a:gd name="connsiteX5" fmla="*/ 1245837 w 2287120"/>
              <a:gd name="connsiteY5" fmla="*/ 1703407 h 3582538"/>
              <a:gd name="connsiteX6" fmla="*/ 927678 w 2287120"/>
              <a:gd name="connsiteY6" fmla="*/ 1935212 h 3582538"/>
              <a:gd name="connsiteX7" fmla="*/ 581150 w 2287120"/>
              <a:gd name="connsiteY7" fmla="*/ 2176818 h 3582538"/>
              <a:gd name="connsiteX8" fmla="*/ 396905 w 2287120"/>
              <a:gd name="connsiteY8" fmla="*/ 2340592 h 3582538"/>
              <a:gd name="connsiteX9" fmla="*/ 274075 w 2287120"/>
              <a:gd name="connsiteY9" fmla="*/ 2470245 h 3582538"/>
              <a:gd name="connsiteX10" fmla="*/ 199012 w 2287120"/>
              <a:gd name="connsiteY10" fmla="*/ 2593075 h 3582538"/>
              <a:gd name="connsiteX11" fmla="*/ 89830 w 2287120"/>
              <a:gd name="connsiteY11" fmla="*/ 2797792 h 3582538"/>
              <a:gd name="connsiteX12" fmla="*/ 28415 w 2287120"/>
              <a:gd name="connsiteY12" fmla="*/ 3063923 h 3582538"/>
              <a:gd name="connsiteX13" fmla="*/ 913 w 2287120"/>
              <a:gd name="connsiteY13" fmla="*/ 3188903 h 3582538"/>
              <a:gd name="connsiteX14" fmla="*/ 7944 w 2287120"/>
              <a:gd name="connsiteY14" fmla="*/ 3316406 h 3582538"/>
              <a:gd name="connsiteX15" fmla="*/ 21591 w 2287120"/>
              <a:gd name="connsiteY15" fmla="*/ 3582538 h 3582538"/>
              <a:gd name="connsiteX0" fmla="*/ 2286700 w 2286700"/>
              <a:gd name="connsiteY0" fmla="*/ 0 h 3582538"/>
              <a:gd name="connsiteX1" fmla="*/ 2064076 w 2286700"/>
              <a:gd name="connsiteY1" fmla="*/ 586854 h 3582538"/>
              <a:gd name="connsiteX2" fmla="*/ 1877267 w 2286700"/>
              <a:gd name="connsiteY2" fmla="*/ 962168 h 3582538"/>
              <a:gd name="connsiteX3" fmla="*/ 1671062 w 2286700"/>
              <a:gd name="connsiteY3" fmla="*/ 1303362 h 3582538"/>
              <a:gd name="connsiteX4" fmla="*/ 1452697 w 2286700"/>
              <a:gd name="connsiteY4" fmla="*/ 1543479 h 3582538"/>
              <a:gd name="connsiteX5" fmla="*/ 1245417 w 2286700"/>
              <a:gd name="connsiteY5" fmla="*/ 1703407 h 3582538"/>
              <a:gd name="connsiteX6" fmla="*/ 927258 w 2286700"/>
              <a:gd name="connsiteY6" fmla="*/ 1935212 h 3582538"/>
              <a:gd name="connsiteX7" fmla="*/ 580730 w 2286700"/>
              <a:gd name="connsiteY7" fmla="*/ 2176818 h 3582538"/>
              <a:gd name="connsiteX8" fmla="*/ 396485 w 2286700"/>
              <a:gd name="connsiteY8" fmla="*/ 2340592 h 3582538"/>
              <a:gd name="connsiteX9" fmla="*/ 273655 w 2286700"/>
              <a:gd name="connsiteY9" fmla="*/ 2470245 h 3582538"/>
              <a:gd name="connsiteX10" fmla="*/ 198592 w 2286700"/>
              <a:gd name="connsiteY10" fmla="*/ 2593075 h 3582538"/>
              <a:gd name="connsiteX11" fmla="*/ 89410 w 2286700"/>
              <a:gd name="connsiteY11" fmla="*/ 2797792 h 3582538"/>
              <a:gd name="connsiteX12" fmla="*/ 20851 w 2286700"/>
              <a:gd name="connsiteY12" fmla="*/ 3068686 h 3582538"/>
              <a:gd name="connsiteX13" fmla="*/ 493 w 2286700"/>
              <a:gd name="connsiteY13" fmla="*/ 3188903 h 3582538"/>
              <a:gd name="connsiteX14" fmla="*/ 7524 w 2286700"/>
              <a:gd name="connsiteY14" fmla="*/ 3316406 h 3582538"/>
              <a:gd name="connsiteX15" fmla="*/ 21171 w 2286700"/>
              <a:gd name="connsiteY15" fmla="*/ 3582538 h 3582538"/>
              <a:gd name="connsiteX0" fmla="*/ 2280800 w 2280800"/>
              <a:gd name="connsiteY0" fmla="*/ 0 h 3582538"/>
              <a:gd name="connsiteX1" fmla="*/ 2058176 w 2280800"/>
              <a:gd name="connsiteY1" fmla="*/ 586854 h 3582538"/>
              <a:gd name="connsiteX2" fmla="*/ 1871367 w 2280800"/>
              <a:gd name="connsiteY2" fmla="*/ 962168 h 3582538"/>
              <a:gd name="connsiteX3" fmla="*/ 1665162 w 2280800"/>
              <a:gd name="connsiteY3" fmla="*/ 1303362 h 3582538"/>
              <a:gd name="connsiteX4" fmla="*/ 1446797 w 2280800"/>
              <a:gd name="connsiteY4" fmla="*/ 1543479 h 3582538"/>
              <a:gd name="connsiteX5" fmla="*/ 1239517 w 2280800"/>
              <a:gd name="connsiteY5" fmla="*/ 1703407 h 3582538"/>
              <a:gd name="connsiteX6" fmla="*/ 921358 w 2280800"/>
              <a:gd name="connsiteY6" fmla="*/ 1935212 h 3582538"/>
              <a:gd name="connsiteX7" fmla="*/ 574830 w 2280800"/>
              <a:gd name="connsiteY7" fmla="*/ 2176818 h 3582538"/>
              <a:gd name="connsiteX8" fmla="*/ 390585 w 2280800"/>
              <a:gd name="connsiteY8" fmla="*/ 2340592 h 3582538"/>
              <a:gd name="connsiteX9" fmla="*/ 267755 w 2280800"/>
              <a:gd name="connsiteY9" fmla="*/ 2470245 h 3582538"/>
              <a:gd name="connsiteX10" fmla="*/ 192692 w 2280800"/>
              <a:gd name="connsiteY10" fmla="*/ 2593075 h 3582538"/>
              <a:gd name="connsiteX11" fmla="*/ 83510 w 2280800"/>
              <a:gd name="connsiteY11" fmla="*/ 2797792 h 3582538"/>
              <a:gd name="connsiteX12" fmla="*/ 14951 w 2280800"/>
              <a:gd name="connsiteY12" fmla="*/ 3068686 h 3582538"/>
              <a:gd name="connsiteX13" fmla="*/ 1737 w 2280800"/>
              <a:gd name="connsiteY13" fmla="*/ 3191285 h 3582538"/>
              <a:gd name="connsiteX14" fmla="*/ 1624 w 2280800"/>
              <a:gd name="connsiteY14" fmla="*/ 3316406 h 3582538"/>
              <a:gd name="connsiteX15" fmla="*/ 15271 w 2280800"/>
              <a:gd name="connsiteY15" fmla="*/ 3582538 h 3582538"/>
              <a:gd name="connsiteX0" fmla="*/ 2286698 w 2286698"/>
              <a:gd name="connsiteY0" fmla="*/ 0 h 3582538"/>
              <a:gd name="connsiteX1" fmla="*/ 2064074 w 2286698"/>
              <a:gd name="connsiteY1" fmla="*/ 586854 h 3582538"/>
              <a:gd name="connsiteX2" fmla="*/ 1877265 w 2286698"/>
              <a:gd name="connsiteY2" fmla="*/ 962168 h 3582538"/>
              <a:gd name="connsiteX3" fmla="*/ 1671060 w 2286698"/>
              <a:gd name="connsiteY3" fmla="*/ 1303362 h 3582538"/>
              <a:gd name="connsiteX4" fmla="*/ 1452695 w 2286698"/>
              <a:gd name="connsiteY4" fmla="*/ 1543479 h 3582538"/>
              <a:gd name="connsiteX5" fmla="*/ 1245415 w 2286698"/>
              <a:gd name="connsiteY5" fmla="*/ 1703407 h 3582538"/>
              <a:gd name="connsiteX6" fmla="*/ 927256 w 2286698"/>
              <a:gd name="connsiteY6" fmla="*/ 1935212 h 3582538"/>
              <a:gd name="connsiteX7" fmla="*/ 580728 w 2286698"/>
              <a:gd name="connsiteY7" fmla="*/ 2176818 h 3582538"/>
              <a:gd name="connsiteX8" fmla="*/ 396483 w 2286698"/>
              <a:gd name="connsiteY8" fmla="*/ 2340592 h 3582538"/>
              <a:gd name="connsiteX9" fmla="*/ 273653 w 2286698"/>
              <a:gd name="connsiteY9" fmla="*/ 2470245 h 3582538"/>
              <a:gd name="connsiteX10" fmla="*/ 198590 w 2286698"/>
              <a:gd name="connsiteY10" fmla="*/ 2593075 h 3582538"/>
              <a:gd name="connsiteX11" fmla="*/ 89408 w 2286698"/>
              <a:gd name="connsiteY11" fmla="*/ 2797792 h 3582538"/>
              <a:gd name="connsiteX12" fmla="*/ 20849 w 2286698"/>
              <a:gd name="connsiteY12" fmla="*/ 3068686 h 3582538"/>
              <a:gd name="connsiteX13" fmla="*/ 492 w 2286698"/>
              <a:gd name="connsiteY13" fmla="*/ 3193667 h 3582538"/>
              <a:gd name="connsiteX14" fmla="*/ 7522 w 2286698"/>
              <a:gd name="connsiteY14" fmla="*/ 3316406 h 3582538"/>
              <a:gd name="connsiteX15" fmla="*/ 21169 w 2286698"/>
              <a:gd name="connsiteY15" fmla="*/ 3582538 h 3582538"/>
              <a:gd name="connsiteX0" fmla="*/ 2292367 w 2292367"/>
              <a:gd name="connsiteY0" fmla="*/ 0 h 3582538"/>
              <a:gd name="connsiteX1" fmla="*/ 2069743 w 2292367"/>
              <a:gd name="connsiteY1" fmla="*/ 586854 h 3582538"/>
              <a:gd name="connsiteX2" fmla="*/ 1882934 w 2292367"/>
              <a:gd name="connsiteY2" fmla="*/ 962168 h 3582538"/>
              <a:gd name="connsiteX3" fmla="*/ 1676729 w 2292367"/>
              <a:gd name="connsiteY3" fmla="*/ 1303362 h 3582538"/>
              <a:gd name="connsiteX4" fmla="*/ 1458364 w 2292367"/>
              <a:gd name="connsiteY4" fmla="*/ 1543479 h 3582538"/>
              <a:gd name="connsiteX5" fmla="*/ 1251084 w 2292367"/>
              <a:gd name="connsiteY5" fmla="*/ 1703407 h 3582538"/>
              <a:gd name="connsiteX6" fmla="*/ 932925 w 2292367"/>
              <a:gd name="connsiteY6" fmla="*/ 1935212 h 3582538"/>
              <a:gd name="connsiteX7" fmla="*/ 586397 w 2292367"/>
              <a:gd name="connsiteY7" fmla="*/ 2176818 h 3582538"/>
              <a:gd name="connsiteX8" fmla="*/ 402152 w 2292367"/>
              <a:gd name="connsiteY8" fmla="*/ 2340592 h 3582538"/>
              <a:gd name="connsiteX9" fmla="*/ 279322 w 2292367"/>
              <a:gd name="connsiteY9" fmla="*/ 2470245 h 3582538"/>
              <a:gd name="connsiteX10" fmla="*/ 204259 w 2292367"/>
              <a:gd name="connsiteY10" fmla="*/ 2593075 h 3582538"/>
              <a:gd name="connsiteX11" fmla="*/ 95077 w 2292367"/>
              <a:gd name="connsiteY11" fmla="*/ 2797792 h 3582538"/>
              <a:gd name="connsiteX12" fmla="*/ 26518 w 2292367"/>
              <a:gd name="connsiteY12" fmla="*/ 3068686 h 3582538"/>
              <a:gd name="connsiteX13" fmla="*/ 6161 w 2292367"/>
              <a:gd name="connsiteY13" fmla="*/ 3193667 h 3582538"/>
              <a:gd name="connsiteX14" fmla="*/ 1285 w 2292367"/>
              <a:gd name="connsiteY14" fmla="*/ 3335456 h 3582538"/>
              <a:gd name="connsiteX15" fmla="*/ 26838 w 2292367"/>
              <a:gd name="connsiteY15" fmla="*/ 3582538 h 3582538"/>
              <a:gd name="connsiteX0" fmla="*/ 2287728 w 2287728"/>
              <a:gd name="connsiteY0" fmla="*/ 0 h 3582538"/>
              <a:gd name="connsiteX1" fmla="*/ 2065104 w 2287728"/>
              <a:gd name="connsiteY1" fmla="*/ 586854 h 3582538"/>
              <a:gd name="connsiteX2" fmla="*/ 1878295 w 2287728"/>
              <a:gd name="connsiteY2" fmla="*/ 962168 h 3582538"/>
              <a:gd name="connsiteX3" fmla="*/ 1672090 w 2287728"/>
              <a:gd name="connsiteY3" fmla="*/ 1303362 h 3582538"/>
              <a:gd name="connsiteX4" fmla="*/ 1453725 w 2287728"/>
              <a:gd name="connsiteY4" fmla="*/ 1543479 h 3582538"/>
              <a:gd name="connsiteX5" fmla="*/ 1246445 w 2287728"/>
              <a:gd name="connsiteY5" fmla="*/ 1703407 h 3582538"/>
              <a:gd name="connsiteX6" fmla="*/ 928286 w 2287728"/>
              <a:gd name="connsiteY6" fmla="*/ 1935212 h 3582538"/>
              <a:gd name="connsiteX7" fmla="*/ 581758 w 2287728"/>
              <a:gd name="connsiteY7" fmla="*/ 2176818 h 3582538"/>
              <a:gd name="connsiteX8" fmla="*/ 397513 w 2287728"/>
              <a:gd name="connsiteY8" fmla="*/ 2340592 h 3582538"/>
              <a:gd name="connsiteX9" fmla="*/ 274683 w 2287728"/>
              <a:gd name="connsiteY9" fmla="*/ 2470245 h 3582538"/>
              <a:gd name="connsiteX10" fmla="*/ 199620 w 2287728"/>
              <a:gd name="connsiteY10" fmla="*/ 2593075 h 3582538"/>
              <a:gd name="connsiteX11" fmla="*/ 90438 w 2287728"/>
              <a:gd name="connsiteY11" fmla="*/ 2797792 h 3582538"/>
              <a:gd name="connsiteX12" fmla="*/ 21879 w 2287728"/>
              <a:gd name="connsiteY12" fmla="*/ 3068686 h 3582538"/>
              <a:gd name="connsiteX13" fmla="*/ 1522 w 2287728"/>
              <a:gd name="connsiteY13" fmla="*/ 3193667 h 3582538"/>
              <a:gd name="connsiteX14" fmla="*/ 3790 w 2287728"/>
              <a:gd name="connsiteY14" fmla="*/ 3344981 h 3582538"/>
              <a:gd name="connsiteX15" fmla="*/ 22199 w 2287728"/>
              <a:gd name="connsiteY15" fmla="*/ 3582538 h 3582538"/>
              <a:gd name="connsiteX0" fmla="*/ 2287636 w 2287636"/>
              <a:gd name="connsiteY0" fmla="*/ 0 h 3611113"/>
              <a:gd name="connsiteX1" fmla="*/ 2065012 w 2287636"/>
              <a:gd name="connsiteY1" fmla="*/ 586854 h 3611113"/>
              <a:gd name="connsiteX2" fmla="*/ 1878203 w 2287636"/>
              <a:gd name="connsiteY2" fmla="*/ 962168 h 3611113"/>
              <a:gd name="connsiteX3" fmla="*/ 1671998 w 2287636"/>
              <a:gd name="connsiteY3" fmla="*/ 1303362 h 3611113"/>
              <a:gd name="connsiteX4" fmla="*/ 1453633 w 2287636"/>
              <a:gd name="connsiteY4" fmla="*/ 1543479 h 3611113"/>
              <a:gd name="connsiteX5" fmla="*/ 1246353 w 2287636"/>
              <a:gd name="connsiteY5" fmla="*/ 1703407 h 3611113"/>
              <a:gd name="connsiteX6" fmla="*/ 928194 w 2287636"/>
              <a:gd name="connsiteY6" fmla="*/ 1935212 h 3611113"/>
              <a:gd name="connsiteX7" fmla="*/ 581666 w 2287636"/>
              <a:gd name="connsiteY7" fmla="*/ 2176818 h 3611113"/>
              <a:gd name="connsiteX8" fmla="*/ 397421 w 2287636"/>
              <a:gd name="connsiteY8" fmla="*/ 2340592 h 3611113"/>
              <a:gd name="connsiteX9" fmla="*/ 274591 w 2287636"/>
              <a:gd name="connsiteY9" fmla="*/ 2470245 h 3611113"/>
              <a:gd name="connsiteX10" fmla="*/ 199528 w 2287636"/>
              <a:gd name="connsiteY10" fmla="*/ 2593075 h 3611113"/>
              <a:gd name="connsiteX11" fmla="*/ 90346 w 2287636"/>
              <a:gd name="connsiteY11" fmla="*/ 2797792 h 3611113"/>
              <a:gd name="connsiteX12" fmla="*/ 21787 w 2287636"/>
              <a:gd name="connsiteY12" fmla="*/ 3068686 h 3611113"/>
              <a:gd name="connsiteX13" fmla="*/ 1430 w 2287636"/>
              <a:gd name="connsiteY13" fmla="*/ 3193667 h 3611113"/>
              <a:gd name="connsiteX14" fmla="*/ 3698 w 2287636"/>
              <a:gd name="connsiteY14" fmla="*/ 3344981 h 3611113"/>
              <a:gd name="connsiteX15" fmla="*/ 19725 w 2287636"/>
              <a:gd name="connsiteY15" fmla="*/ 3611113 h 3611113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928194 w 2221292"/>
              <a:gd name="connsiteY6" fmla="*/ 1741948 h 3417849"/>
              <a:gd name="connsiteX7" fmla="*/ 581666 w 2221292"/>
              <a:gd name="connsiteY7" fmla="*/ 1983554 h 3417849"/>
              <a:gd name="connsiteX8" fmla="*/ 397421 w 2221292"/>
              <a:gd name="connsiteY8" fmla="*/ 2147328 h 3417849"/>
              <a:gd name="connsiteX9" fmla="*/ 274591 w 2221292"/>
              <a:gd name="connsiteY9" fmla="*/ 2276981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928194 w 2221292"/>
              <a:gd name="connsiteY6" fmla="*/ 1741948 h 3417849"/>
              <a:gd name="connsiteX7" fmla="*/ 581666 w 2221292"/>
              <a:gd name="connsiteY7" fmla="*/ 1983554 h 3417849"/>
              <a:gd name="connsiteX8" fmla="*/ 397421 w 2221292"/>
              <a:gd name="connsiteY8" fmla="*/ 2147328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928194 w 2221292"/>
              <a:gd name="connsiteY6" fmla="*/ 1741948 h 3417849"/>
              <a:gd name="connsiteX7" fmla="*/ 581666 w 2221292"/>
              <a:gd name="connsiteY7" fmla="*/ 1983554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928194 w 2221292"/>
              <a:gd name="connsiteY6" fmla="*/ 1741948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985600 w 2221292"/>
              <a:gd name="connsiteY6" fmla="*/ 1840359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46353 w 2221292"/>
              <a:gd name="connsiteY5" fmla="*/ 1510143 h 3417849"/>
              <a:gd name="connsiteX6" fmla="*/ 895390 w 2221292"/>
              <a:gd name="connsiteY6" fmla="*/ 1791154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53633 w 2221292"/>
              <a:gd name="connsiteY4" fmla="*/ 1350215 h 3417849"/>
              <a:gd name="connsiteX5" fmla="*/ 1266855 w 2221292"/>
              <a:gd name="connsiteY5" fmla="*/ 1522444 h 3417849"/>
              <a:gd name="connsiteX6" fmla="*/ 895390 w 2221292"/>
              <a:gd name="connsiteY6" fmla="*/ 1791154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71998 w 2221292"/>
              <a:gd name="connsiteY3" fmla="*/ 1110098 h 3417849"/>
              <a:gd name="connsiteX4" fmla="*/ 1474135 w 2221292"/>
              <a:gd name="connsiteY4" fmla="*/ 1354315 h 3417849"/>
              <a:gd name="connsiteX5" fmla="*/ 1266855 w 2221292"/>
              <a:gd name="connsiteY5" fmla="*/ 1522444 h 3417849"/>
              <a:gd name="connsiteX6" fmla="*/ 895390 w 2221292"/>
              <a:gd name="connsiteY6" fmla="*/ 1791154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78203 w 2221292"/>
              <a:gd name="connsiteY2" fmla="*/ 768904 h 3417849"/>
              <a:gd name="connsiteX3" fmla="*/ 1688400 w 2221292"/>
              <a:gd name="connsiteY3" fmla="*/ 1114198 h 3417849"/>
              <a:gd name="connsiteX4" fmla="*/ 1474135 w 2221292"/>
              <a:gd name="connsiteY4" fmla="*/ 1354315 h 3417849"/>
              <a:gd name="connsiteX5" fmla="*/ 1266855 w 2221292"/>
              <a:gd name="connsiteY5" fmla="*/ 1522444 h 3417849"/>
              <a:gd name="connsiteX6" fmla="*/ 895390 w 2221292"/>
              <a:gd name="connsiteY6" fmla="*/ 1791154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  <a:gd name="connsiteX0" fmla="*/ 2221292 w 2221292"/>
              <a:gd name="connsiteY0" fmla="*/ 0 h 3417849"/>
              <a:gd name="connsiteX1" fmla="*/ 2065012 w 2221292"/>
              <a:gd name="connsiteY1" fmla="*/ 393590 h 3417849"/>
              <a:gd name="connsiteX2" fmla="*/ 1890504 w 2221292"/>
              <a:gd name="connsiteY2" fmla="*/ 781206 h 3417849"/>
              <a:gd name="connsiteX3" fmla="*/ 1688400 w 2221292"/>
              <a:gd name="connsiteY3" fmla="*/ 1114198 h 3417849"/>
              <a:gd name="connsiteX4" fmla="*/ 1474135 w 2221292"/>
              <a:gd name="connsiteY4" fmla="*/ 1354315 h 3417849"/>
              <a:gd name="connsiteX5" fmla="*/ 1266855 w 2221292"/>
              <a:gd name="connsiteY5" fmla="*/ 1522444 h 3417849"/>
              <a:gd name="connsiteX6" fmla="*/ 895390 w 2221292"/>
              <a:gd name="connsiteY6" fmla="*/ 1791154 h 3417849"/>
              <a:gd name="connsiteX7" fmla="*/ 606269 w 2221292"/>
              <a:gd name="connsiteY7" fmla="*/ 1991755 h 3417849"/>
              <a:gd name="connsiteX8" fmla="*/ 422024 w 2221292"/>
              <a:gd name="connsiteY8" fmla="*/ 2151429 h 3417849"/>
              <a:gd name="connsiteX9" fmla="*/ 286892 w 2221292"/>
              <a:gd name="connsiteY9" fmla="*/ 2289283 h 3417849"/>
              <a:gd name="connsiteX10" fmla="*/ 199528 w 2221292"/>
              <a:gd name="connsiteY10" fmla="*/ 2399811 h 3417849"/>
              <a:gd name="connsiteX11" fmla="*/ 90346 w 2221292"/>
              <a:gd name="connsiteY11" fmla="*/ 2604528 h 3417849"/>
              <a:gd name="connsiteX12" fmla="*/ 21787 w 2221292"/>
              <a:gd name="connsiteY12" fmla="*/ 2875422 h 3417849"/>
              <a:gd name="connsiteX13" fmla="*/ 1430 w 2221292"/>
              <a:gd name="connsiteY13" fmla="*/ 3000403 h 3417849"/>
              <a:gd name="connsiteX14" fmla="*/ 3698 w 2221292"/>
              <a:gd name="connsiteY14" fmla="*/ 3151717 h 3417849"/>
              <a:gd name="connsiteX15" fmla="*/ 19725 w 2221292"/>
              <a:gd name="connsiteY15" fmla="*/ 3417849 h 3417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21292" h="3417849">
                <a:moveTo>
                  <a:pt x="2221292" y="0"/>
                </a:moveTo>
                <a:cubicBezTo>
                  <a:pt x="2149641" y="213246"/>
                  <a:pt x="2120143" y="263389"/>
                  <a:pt x="2065012" y="393590"/>
                </a:cubicBezTo>
                <a:cubicBezTo>
                  <a:pt x="2009881" y="523791"/>
                  <a:pt x="1953273" y="661105"/>
                  <a:pt x="1890504" y="781206"/>
                </a:cubicBezTo>
                <a:cubicBezTo>
                  <a:pt x="1827735" y="901307"/>
                  <a:pt x="1757795" y="1018680"/>
                  <a:pt x="1688400" y="1114198"/>
                </a:cubicBezTo>
                <a:cubicBezTo>
                  <a:pt x="1619005" y="1209716"/>
                  <a:pt x="1544392" y="1286274"/>
                  <a:pt x="1474135" y="1354315"/>
                </a:cubicBezTo>
                <a:cubicBezTo>
                  <a:pt x="1403878" y="1422356"/>
                  <a:pt x="1363312" y="1449638"/>
                  <a:pt x="1266855" y="1522444"/>
                </a:cubicBezTo>
                <a:cubicBezTo>
                  <a:pt x="1170398" y="1595250"/>
                  <a:pt x="1005488" y="1712936"/>
                  <a:pt x="895390" y="1791154"/>
                </a:cubicBezTo>
                <a:cubicBezTo>
                  <a:pt x="785292" y="1869373"/>
                  <a:pt x="685163" y="1931709"/>
                  <a:pt x="606269" y="1991755"/>
                </a:cubicBezTo>
                <a:cubicBezTo>
                  <a:pt x="527375" y="2051801"/>
                  <a:pt x="475253" y="2101841"/>
                  <a:pt x="422024" y="2151429"/>
                </a:cubicBezTo>
                <a:cubicBezTo>
                  <a:pt x="368795" y="2201017"/>
                  <a:pt x="323975" y="2247886"/>
                  <a:pt x="286892" y="2289283"/>
                </a:cubicBezTo>
                <a:cubicBezTo>
                  <a:pt x="249809" y="2330680"/>
                  <a:pt x="232286" y="2347270"/>
                  <a:pt x="199528" y="2399811"/>
                </a:cubicBezTo>
                <a:cubicBezTo>
                  <a:pt x="166770" y="2452352"/>
                  <a:pt x="119970" y="2525259"/>
                  <a:pt x="90346" y="2604528"/>
                </a:cubicBezTo>
                <a:cubicBezTo>
                  <a:pt x="60722" y="2683797"/>
                  <a:pt x="36606" y="2809443"/>
                  <a:pt x="21787" y="2875422"/>
                </a:cubicBezTo>
                <a:cubicBezTo>
                  <a:pt x="6968" y="2941401"/>
                  <a:pt x="4445" y="2954354"/>
                  <a:pt x="1430" y="3000403"/>
                </a:cubicBezTo>
                <a:cubicBezTo>
                  <a:pt x="-1585" y="3046452"/>
                  <a:pt x="649" y="3082143"/>
                  <a:pt x="3698" y="3151717"/>
                </a:cubicBezTo>
                <a:cubicBezTo>
                  <a:pt x="6747" y="3221291"/>
                  <a:pt x="13470" y="3314353"/>
                  <a:pt x="19725" y="3417849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lowchart: Connector 36"/>
          <p:cNvSpPr/>
          <p:nvPr/>
        </p:nvSpPr>
        <p:spPr>
          <a:xfrm>
            <a:off x="5685327" y="115063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3574027" y="3578942"/>
            <a:ext cx="825909" cy="438066"/>
          </a:xfrm>
          <a:custGeom>
            <a:avLst/>
            <a:gdLst>
              <a:gd name="connsiteX0" fmla="*/ 0 w 789039"/>
              <a:gd name="connsiteY0" fmla="*/ 0 h 438066"/>
              <a:gd name="connsiteX1" fmla="*/ 22123 w 789039"/>
              <a:gd name="connsiteY1" fmla="*/ 176981 h 438066"/>
              <a:gd name="connsiteX2" fmla="*/ 36871 w 789039"/>
              <a:gd name="connsiteY2" fmla="*/ 363793 h 438066"/>
              <a:gd name="connsiteX3" fmla="*/ 93406 w 789039"/>
              <a:gd name="connsiteY3" fmla="*/ 425245 h 438066"/>
              <a:gd name="connsiteX4" fmla="*/ 189271 w 789039"/>
              <a:gd name="connsiteY4" fmla="*/ 437535 h 438066"/>
              <a:gd name="connsiteX5" fmla="*/ 307258 w 789039"/>
              <a:gd name="connsiteY5" fmla="*/ 415413 h 438066"/>
              <a:gd name="connsiteX6" fmla="*/ 481781 w 789039"/>
              <a:gd name="connsiteY6" fmla="*/ 400664 h 438066"/>
              <a:gd name="connsiteX7" fmla="*/ 619432 w 789039"/>
              <a:gd name="connsiteY7" fmla="*/ 390832 h 438066"/>
              <a:gd name="connsiteX8" fmla="*/ 789039 w 789039"/>
              <a:gd name="connsiteY8" fmla="*/ 383458 h 438066"/>
              <a:gd name="connsiteX0" fmla="*/ 0 w 793955"/>
              <a:gd name="connsiteY0" fmla="*/ 0 h 438066"/>
              <a:gd name="connsiteX1" fmla="*/ 27039 w 793955"/>
              <a:gd name="connsiteY1" fmla="*/ 176981 h 438066"/>
              <a:gd name="connsiteX2" fmla="*/ 41787 w 793955"/>
              <a:gd name="connsiteY2" fmla="*/ 363793 h 438066"/>
              <a:gd name="connsiteX3" fmla="*/ 98322 w 793955"/>
              <a:gd name="connsiteY3" fmla="*/ 425245 h 438066"/>
              <a:gd name="connsiteX4" fmla="*/ 194187 w 793955"/>
              <a:gd name="connsiteY4" fmla="*/ 437535 h 438066"/>
              <a:gd name="connsiteX5" fmla="*/ 312174 w 793955"/>
              <a:gd name="connsiteY5" fmla="*/ 415413 h 438066"/>
              <a:gd name="connsiteX6" fmla="*/ 486697 w 793955"/>
              <a:gd name="connsiteY6" fmla="*/ 400664 h 438066"/>
              <a:gd name="connsiteX7" fmla="*/ 624348 w 793955"/>
              <a:gd name="connsiteY7" fmla="*/ 390832 h 438066"/>
              <a:gd name="connsiteX8" fmla="*/ 793955 w 793955"/>
              <a:gd name="connsiteY8" fmla="*/ 383458 h 438066"/>
              <a:gd name="connsiteX0" fmla="*/ 0 w 825909"/>
              <a:gd name="connsiteY0" fmla="*/ 0 h 438066"/>
              <a:gd name="connsiteX1" fmla="*/ 27039 w 825909"/>
              <a:gd name="connsiteY1" fmla="*/ 176981 h 438066"/>
              <a:gd name="connsiteX2" fmla="*/ 41787 w 825909"/>
              <a:gd name="connsiteY2" fmla="*/ 363793 h 438066"/>
              <a:gd name="connsiteX3" fmla="*/ 98322 w 825909"/>
              <a:gd name="connsiteY3" fmla="*/ 425245 h 438066"/>
              <a:gd name="connsiteX4" fmla="*/ 194187 w 825909"/>
              <a:gd name="connsiteY4" fmla="*/ 437535 h 438066"/>
              <a:gd name="connsiteX5" fmla="*/ 312174 w 825909"/>
              <a:gd name="connsiteY5" fmla="*/ 415413 h 438066"/>
              <a:gd name="connsiteX6" fmla="*/ 486697 w 825909"/>
              <a:gd name="connsiteY6" fmla="*/ 400664 h 438066"/>
              <a:gd name="connsiteX7" fmla="*/ 624348 w 825909"/>
              <a:gd name="connsiteY7" fmla="*/ 390832 h 438066"/>
              <a:gd name="connsiteX8" fmla="*/ 825909 w 825909"/>
              <a:gd name="connsiteY8" fmla="*/ 383458 h 43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5909" h="438066">
                <a:moveTo>
                  <a:pt x="0" y="0"/>
                </a:moveTo>
                <a:cubicBezTo>
                  <a:pt x="7989" y="58174"/>
                  <a:pt x="20074" y="116349"/>
                  <a:pt x="27039" y="176981"/>
                </a:cubicBezTo>
                <a:cubicBezTo>
                  <a:pt x="34004" y="237613"/>
                  <a:pt x="29907" y="322416"/>
                  <a:pt x="41787" y="363793"/>
                </a:cubicBezTo>
                <a:cubicBezTo>
                  <a:pt x="53667" y="405170"/>
                  <a:pt x="72922" y="412955"/>
                  <a:pt x="98322" y="425245"/>
                </a:cubicBezTo>
                <a:cubicBezTo>
                  <a:pt x="123722" y="437535"/>
                  <a:pt x="158545" y="439174"/>
                  <a:pt x="194187" y="437535"/>
                </a:cubicBezTo>
                <a:cubicBezTo>
                  <a:pt x="229829" y="435896"/>
                  <a:pt x="263422" y="421558"/>
                  <a:pt x="312174" y="415413"/>
                </a:cubicBezTo>
                <a:cubicBezTo>
                  <a:pt x="360926" y="409268"/>
                  <a:pt x="486697" y="400664"/>
                  <a:pt x="486697" y="400664"/>
                </a:cubicBezTo>
                <a:cubicBezTo>
                  <a:pt x="532581" y="397387"/>
                  <a:pt x="567813" y="393700"/>
                  <a:pt x="624348" y="390832"/>
                </a:cubicBezTo>
                <a:cubicBezTo>
                  <a:pt x="680883" y="387964"/>
                  <a:pt x="766710" y="385711"/>
                  <a:pt x="825909" y="383458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/>
          <p:cNvSpPr/>
          <p:nvPr/>
        </p:nvSpPr>
        <p:spPr>
          <a:xfrm rot="5400000">
            <a:off x="4441722" y="3873336"/>
            <a:ext cx="99564" cy="152400"/>
          </a:xfrm>
          <a:prstGeom prst="upArrow">
            <a:avLst>
              <a:gd name="adj1" fmla="val 50000"/>
              <a:gd name="adj2" fmla="val 15122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 40"/>
          <p:cNvSpPr/>
          <p:nvPr/>
        </p:nvSpPr>
        <p:spPr>
          <a:xfrm>
            <a:off x="3038169" y="3601938"/>
            <a:ext cx="535858" cy="442452"/>
          </a:xfrm>
          <a:custGeom>
            <a:avLst/>
            <a:gdLst>
              <a:gd name="connsiteX0" fmla="*/ 587477 w 587477"/>
              <a:gd name="connsiteY0" fmla="*/ 0 h 400664"/>
              <a:gd name="connsiteX1" fmla="*/ 577645 w 587477"/>
              <a:gd name="connsiteY1" fmla="*/ 93406 h 400664"/>
              <a:gd name="connsiteX2" fmla="*/ 553064 w 587477"/>
              <a:gd name="connsiteY2" fmla="*/ 117987 h 400664"/>
              <a:gd name="connsiteX3" fmla="*/ 501445 w 587477"/>
              <a:gd name="connsiteY3" fmla="*/ 174522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77645 w 587477"/>
              <a:gd name="connsiteY1" fmla="*/ 93406 h 400664"/>
              <a:gd name="connsiteX2" fmla="*/ 553064 w 587477"/>
              <a:gd name="connsiteY2" fmla="*/ 117987 h 400664"/>
              <a:gd name="connsiteX3" fmla="*/ 526026 w 587477"/>
              <a:gd name="connsiteY3" fmla="*/ 189271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77645 w 587477"/>
              <a:gd name="connsiteY1" fmla="*/ 93406 h 400664"/>
              <a:gd name="connsiteX2" fmla="*/ 553064 w 587477"/>
              <a:gd name="connsiteY2" fmla="*/ 117987 h 400664"/>
              <a:gd name="connsiteX3" fmla="*/ 511277 w 587477"/>
              <a:gd name="connsiteY3" fmla="*/ 196645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77645 w 587477"/>
              <a:gd name="connsiteY1" fmla="*/ 93406 h 400664"/>
              <a:gd name="connsiteX2" fmla="*/ 555522 w 587477"/>
              <a:gd name="connsiteY2" fmla="*/ 140109 h 400664"/>
              <a:gd name="connsiteX3" fmla="*/ 511277 w 587477"/>
              <a:gd name="connsiteY3" fmla="*/ 196645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77645 w 587477"/>
              <a:gd name="connsiteY1" fmla="*/ 93406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67813 w 587477"/>
              <a:gd name="connsiteY1" fmla="*/ 95864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79323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67813 w 587477"/>
              <a:gd name="connsiteY1" fmla="*/ 95864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64574 w 587477"/>
              <a:gd name="connsiteY4" fmla="*/ 243348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67813 w 587477"/>
              <a:gd name="connsiteY1" fmla="*/ 95864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64574 w 587477"/>
              <a:gd name="connsiteY4" fmla="*/ 250722 h 400664"/>
              <a:gd name="connsiteX5" fmla="*/ 381000 w 587477"/>
              <a:gd name="connsiteY5" fmla="*/ 297425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67813 w 587477"/>
              <a:gd name="connsiteY1" fmla="*/ 95864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64574 w 587477"/>
              <a:gd name="connsiteY4" fmla="*/ 250722 h 400664"/>
              <a:gd name="connsiteX5" fmla="*/ 381000 w 587477"/>
              <a:gd name="connsiteY5" fmla="*/ 304800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587477 w 587477"/>
              <a:gd name="connsiteY0" fmla="*/ 0 h 400664"/>
              <a:gd name="connsiteX1" fmla="*/ 567813 w 587477"/>
              <a:gd name="connsiteY1" fmla="*/ 95864 h 400664"/>
              <a:gd name="connsiteX2" fmla="*/ 545689 w 587477"/>
              <a:gd name="connsiteY2" fmla="*/ 140109 h 400664"/>
              <a:gd name="connsiteX3" fmla="*/ 511277 w 587477"/>
              <a:gd name="connsiteY3" fmla="*/ 196645 h 400664"/>
              <a:gd name="connsiteX4" fmla="*/ 454742 w 587477"/>
              <a:gd name="connsiteY4" fmla="*/ 250722 h 400664"/>
              <a:gd name="connsiteX5" fmla="*/ 381000 w 587477"/>
              <a:gd name="connsiteY5" fmla="*/ 304800 h 400664"/>
              <a:gd name="connsiteX6" fmla="*/ 248264 w 587477"/>
              <a:gd name="connsiteY6" fmla="*/ 349045 h 400664"/>
              <a:gd name="connsiteX7" fmla="*/ 0 w 587477"/>
              <a:gd name="connsiteY7" fmla="*/ 400664 h 400664"/>
              <a:gd name="connsiteX0" fmla="*/ 621890 w 621890"/>
              <a:gd name="connsiteY0" fmla="*/ 0 h 408038"/>
              <a:gd name="connsiteX1" fmla="*/ 602226 w 621890"/>
              <a:gd name="connsiteY1" fmla="*/ 95864 h 408038"/>
              <a:gd name="connsiteX2" fmla="*/ 580102 w 621890"/>
              <a:gd name="connsiteY2" fmla="*/ 140109 h 408038"/>
              <a:gd name="connsiteX3" fmla="*/ 545690 w 621890"/>
              <a:gd name="connsiteY3" fmla="*/ 196645 h 408038"/>
              <a:gd name="connsiteX4" fmla="*/ 489155 w 621890"/>
              <a:gd name="connsiteY4" fmla="*/ 250722 h 408038"/>
              <a:gd name="connsiteX5" fmla="*/ 415413 w 621890"/>
              <a:gd name="connsiteY5" fmla="*/ 304800 h 408038"/>
              <a:gd name="connsiteX6" fmla="*/ 282677 w 621890"/>
              <a:gd name="connsiteY6" fmla="*/ 349045 h 408038"/>
              <a:gd name="connsiteX7" fmla="*/ 0 w 621890"/>
              <a:gd name="connsiteY7" fmla="*/ 408038 h 408038"/>
              <a:gd name="connsiteX0" fmla="*/ 518651 w 518651"/>
              <a:gd name="connsiteY0" fmla="*/ 0 h 385916"/>
              <a:gd name="connsiteX1" fmla="*/ 498987 w 518651"/>
              <a:gd name="connsiteY1" fmla="*/ 95864 h 385916"/>
              <a:gd name="connsiteX2" fmla="*/ 476863 w 518651"/>
              <a:gd name="connsiteY2" fmla="*/ 140109 h 385916"/>
              <a:gd name="connsiteX3" fmla="*/ 442451 w 518651"/>
              <a:gd name="connsiteY3" fmla="*/ 196645 h 385916"/>
              <a:gd name="connsiteX4" fmla="*/ 385916 w 518651"/>
              <a:gd name="connsiteY4" fmla="*/ 250722 h 385916"/>
              <a:gd name="connsiteX5" fmla="*/ 312174 w 518651"/>
              <a:gd name="connsiteY5" fmla="*/ 304800 h 385916"/>
              <a:gd name="connsiteX6" fmla="*/ 179438 w 518651"/>
              <a:gd name="connsiteY6" fmla="*/ 349045 h 385916"/>
              <a:gd name="connsiteX7" fmla="*/ 0 w 518651"/>
              <a:gd name="connsiteY7" fmla="*/ 385916 h 385916"/>
              <a:gd name="connsiteX0" fmla="*/ 535858 w 535858"/>
              <a:gd name="connsiteY0" fmla="*/ 0 h 442452"/>
              <a:gd name="connsiteX1" fmla="*/ 498987 w 535858"/>
              <a:gd name="connsiteY1" fmla="*/ 152400 h 442452"/>
              <a:gd name="connsiteX2" fmla="*/ 476863 w 535858"/>
              <a:gd name="connsiteY2" fmla="*/ 196645 h 442452"/>
              <a:gd name="connsiteX3" fmla="*/ 442451 w 535858"/>
              <a:gd name="connsiteY3" fmla="*/ 253181 h 442452"/>
              <a:gd name="connsiteX4" fmla="*/ 385916 w 535858"/>
              <a:gd name="connsiteY4" fmla="*/ 307258 h 442452"/>
              <a:gd name="connsiteX5" fmla="*/ 312174 w 535858"/>
              <a:gd name="connsiteY5" fmla="*/ 361336 h 442452"/>
              <a:gd name="connsiteX6" fmla="*/ 179438 w 535858"/>
              <a:gd name="connsiteY6" fmla="*/ 405581 h 442452"/>
              <a:gd name="connsiteX7" fmla="*/ 0 w 535858"/>
              <a:gd name="connsiteY7" fmla="*/ 442452 h 44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5858" h="442452">
                <a:moveTo>
                  <a:pt x="535858" y="0"/>
                </a:moveTo>
                <a:cubicBezTo>
                  <a:pt x="533810" y="36870"/>
                  <a:pt x="508819" y="119626"/>
                  <a:pt x="498987" y="152400"/>
                </a:cubicBezTo>
                <a:cubicBezTo>
                  <a:pt x="489155" y="185174"/>
                  <a:pt x="486286" y="179848"/>
                  <a:pt x="476863" y="196645"/>
                </a:cubicBezTo>
                <a:cubicBezTo>
                  <a:pt x="467440" y="213442"/>
                  <a:pt x="457609" y="234745"/>
                  <a:pt x="442451" y="253181"/>
                </a:cubicBezTo>
                <a:cubicBezTo>
                  <a:pt x="427293" y="271617"/>
                  <a:pt x="407629" y="289232"/>
                  <a:pt x="385916" y="307258"/>
                </a:cubicBezTo>
                <a:cubicBezTo>
                  <a:pt x="364203" y="325284"/>
                  <a:pt x="346587" y="344949"/>
                  <a:pt x="312174" y="361336"/>
                </a:cubicBezTo>
                <a:cubicBezTo>
                  <a:pt x="277761" y="377723"/>
                  <a:pt x="231467" y="392062"/>
                  <a:pt x="179438" y="405581"/>
                </a:cubicBezTo>
                <a:cubicBezTo>
                  <a:pt x="127409" y="419100"/>
                  <a:pt x="38100" y="433849"/>
                  <a:pt x="0" y="442452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Up Arrow 41"/>
          <p:cNvSpPr/>
          <p:nvPr/>
        </p:nvSpPr>
        <p:spPr>
          <a:xfrm rot="15677628">
            <a:off x="2939945" y="3986769"/>
            <a:ext cx="76200" cy="105295"/>
          </a:xfrm>
          <a:prstGeom prst="upArrow">
            <a:avLst>
              <a:gd name="adj1" fmla="val 50000"/>
              <a:gd name="adj2" fmla="val 13709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79673" y="239077"/>
            <a:ext cx="2698373" cy="408623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Selinsgrove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Interchange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3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01823 -0.00394 L 0.0349 -0.00903 L 0.04167 -0.01111 L 0.05139 -0.01667 L 0.06112 -0.02014 L 0.079 -0.02338 L 0.09532 -0.02685 L 0.10782 -0.02778 L 0.11181 -0.03171 L 0.11285 -0.03843 L 0.11146 -0.06482 L 0.11077 -0.0963 L 0.10869 -0.12361 L 0.11007 -0.14144 L 0.11129 -0.16181 L 0.1132 -0.17986 L 0.11893 -0.19838 L 0.12396 -0.21389 L 0.13039 -0.22593 L 0.1415 -0.23958 L 0.14653 -0.24514 L 0.15382 -0.25023 L 0.16337 -0.25509 L 0.1724 -0.2588 L 0.18351 -0.25926 L 0.19393 -0.25695 L 0.20921 -0.24908 L 0.22119 -0.23727 L 0.2316 -0.22338 L 0.23733 -0.20857 L 0.24271 -0.17014 L 0.24358 -0.12292 L 0.23924 -0.08357 L 0.22483 0.00972 L 0.21407 0.07917 " pathEditMode="relative" rAng="0" ptsTypes="AAAAAAAAAAAAAAAAAAAAAAAAAAAAAAAAAAAA">
                                      <p:cBhvr>
                                        <p:cTn id="10" dur="4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90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9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10157 0.00347 L 0.1231 0.00533 L 0.13959 0.00718 L 0.1566 0.01088 L 0.16928 0.01551 L 0.1823 0.02153 L 0.19792 0.03403 L 0.20921 0.04977 L 0.2198 0.06922 L 0.22639 0.08542 L 0.22969 0.10394 L 0.23021 0.12408 L 0.23004 0.13472 L 0.22744 0.14977 L 0.22292 0.16667 L 0.21251 0.1831 L 0.20053 0.1956 L 0.18768 0.20509 L 0.16511 0.20926 L 0.14532 0.20139 L 0.13698 0.19468 L 0.12605 0.18519 L 0.11789 0.1713 L 0.11233 0.16111 L 0.10851 0.14491 L 0.10556 0.12361 L 0.10573 0.09954 L 0.10955 0.05695 L 0.12275 -0.03889 L 0.16077 -0.2544 L 0.17171 -0.31296 L 0.18108 -0.35903 L 0.18646 -0.3868 L 0.19202 -0.4169 L 0.19914 -0.4544 L 0.20573 -0.48866 " pathEditMode="relative" rAng="0" ptsTypes="AAAAAAAAAAAAAAAAAAAAAAAAAAAAAAAAAAAAA">
                                      <p:cBhvr>
                                        <p:cTn id="30" dur="5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3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96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83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5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0394 L -0.01128 0.03981 L -0.02204 0.07267 L -0.03229 0.10252 L -0.04027 0.1222 C -0.04288 0.12821 -0.04548 0.13816 -0.04982 0.1414 L -0.05868 0.16223 L -0.06996 0.1782 L -0.0802 0.19394 L -0.09513 0.21014 L -0.10711 0.22148 L -0.1184 0.23282 L -0.12552 0.23953 L -0.13854 0.25249 L -0.14618 0.2592 L -0.1592 0.27054 L -0.17083 0.28304 L -0.18437 0.29623 L -0.19548 0.30988 L -0.2026 0.31937 L -0.21527 0.33812 L -0.22604 0.3608 L -0.23177 0.37839 L -0.23767 0.40616 L -0.23993 0.42537 L -0.24166 0.44018 L -0.23993 0.47188 L -0.2394 0.48924 L -0.23906 0.50058 " pathEditMode="relative" rAng="0" ptsTypes="AAAAfAAAAAAAAAAAAAAAAAAAAAAAA">
                                      <p:cBhvr>
                                        <p:cTn id="47" dur="3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9" y="2483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4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06527 -0.00625 L -0.08802 -0.00857 L -0.09652 -0.01204 L -0.1052 -0.01413 L -0.11093 -0.01783 L -0.11597 -0.02223 L -0.12187 -0.02871 L -0.125 -0.03866 L -0.12517 -0.04862 L -0.12326 -0.07084 L -0.11545 -0.13588 L -0.10729 -0.20788 L -0.10243 -0.2463 L -0.09548 -0.30811 L -0.09027 -0.35047 L -0.08333 -0.40255 L -0.07725 -0.44167 L -0.071 -0.47917 L -0.06614 -0.50788 L -0.05451 -0.5676 " pathEditMode="relative" rAng="0" ptsTypes="AAAAAAAAAAAAAAAAAAAAA">
                                      <p:cBhvr>
                                        <p:cTn id="6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7" y="-2838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5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07205 -0.00393 L -0.08281 -0.00462 L -0.09496 -0.00694 L -0.10312 -0.01064 L -0.11111 -0.01412 L -0.12048 -0.02083 L -0.12899 -0.02662 L -0.13715 -0.03449 L -0.14253 -0.04398 L -0.1493 -0.053 L -0.15503 -0.06319 L -0.16042 -0.07569 L -0.16545 -0.08819 L -0.16805 -0.10023 L -0.17118 -0.11944 L -0.17118 -0.13611 L -0.16996 -0.15347 L -0.16493 -0.16643 L -0.16094 -0.17314 L -0.1566 -0.18032 L -0.15052 -0.18773 L -0.14462 -0.1949 L -0.13385 -0.20231 L -0.11927 -0.21018 L -0.10851 -0.21087 L -0.09357 -0.20717 L -0.07031 -0.1905 L -0.05955 -0.175 L -0.05191 -0.15648 L -0.04844 -0.12893 L -0.04566 -0.08773 L -0.04618 -0.06967 L -0.04965 -0.03935 L -0.05278 -0.01828 L -0.0559 0.00371 C -0.05885 0.01227 -0.05729 0.02061 -0.06094 0.03125 L -0.06458 0.05764 L -0.06892 0.08519 L -0.0717 0.10718 " pathEditMode="relative" rAng="0" ptsTypes="AAAAAAAAAAAAAAAAAAAAAAAAAAAAAAAAAAAfAAAA">
                                      <p:cBhvr>
                                        <p:cTn id="80" dur="3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9" y="-518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96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72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19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1500" fill="hold"/>
                                        <p:tgtEl>
                                          <p:spTgt spid="2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fill="hold" grpId="0" nodeType="clickEffect">
                                  <p:stCondLst>
                                    <p:cond delay="60"/>
                                  </p:stCondLst>
                                  <p:childTnLst>
                                    <p:animMotion origin="layout" path="M 4.72222E-6 0.00093 L 0.01145 -0.00509 L 0.04305 -0.05392 L 0.05711 -0.07706 L 0.06753 -0.08725 L 0.09513 -0.10761 L 0.17152 -0.15482 L 0.18506 -0.16616 L 0.19513 -0.18121 L 0.20694 -0.2025 L 0.2092 -0.21499 L 0.20989 -0.25665 L 0.21041 -0.2754 L 0.21006 -0.29761 L 0.21232 -0.30988 L 0.22066 -0.32677 L 0.23489 -0.34182 L 0.25347 -0.34714 L 0.26979 -0.35015 L 0.29201 -0.35084 L 0.32864 -0.3483 L 0.3743 -0.34598 L 0.44496 -0.34228 " pathEditMode="relative" rAng="0" ptsTypes="AAAAAAAAAAAAAAAAAAAAAAA">
                                      <p:cBhvr>
                                        <p:cTn id="100" dur="3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-17589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77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500" fill="hold"/>
                                        <p:tgtEl>
                                          <p:spTgt spid="2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023 L 0.00226 -0.01505 L 0.01302 -0.03241 L 0.0415 -0.0787 L 0.05556 -0.09838 L 0.07205 -0.11227 L 0.10348 -0.13195 L 0.17639 -0.17685 L 0.18559 -0.19167 L 0.19237 -0.20394 L 0.19948 -0.21505 L 0.20278 -0.23495 L 0.20521 -0.26366 L 0.20521 -0.2956 L 0.20521 -0.31111 L 0.20712 -0.32917 L 0.21962 -0.35046 L 0.22987 -0.36019 L 0.24757 -0.36667 L 0.26285 -0.36759 L 0.28264 -0.36829 L 0.30105 -0.36597 L 0.33108 -0.36343 L 0.45799 -0.35857 L 0.48386 -0.35532 L 0.49532 -0.34977 L 0.504 -0.34051 L 0.50712 -0.32917 L 0.50851 -0.31204 L 0.50834 -0.29884 L 0.50764 -0.2882 L 0.50521 -0.27593 L 0.49914 -0.26366 L 0.49115 -0.25232 L 0.4783 -0.24491 L 0.46164 -0.24236 L 0.4507 -0.24259 L 0.43907 -0.24491 L 0.43039 -0.25046 L 0.42362 -0.25787 L 0.41389 -0.27431 L 0.41268 -0.30532 L 0.41459 -0.34977 L 0.41459 -0.3581 L 0.4132 -0.36759 L 0.41268 -0.37107 L 0.40938 -0.37384 L 0.40035 -0.37732 L 0.38386 -0.37824 L 0.35799 -0.37894 L 0.33403 -0.38148 " pathEditMode="relative" rAng="0" ptsTypes="AAAAAAAAAAAAAAAAAAAAAAAAAAAAAAAAAAAAAAAAAAAAAAAAAAA">
                                      <p:cBhvr>
                                        <p:cTn id="114" dur="5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0" y="-19074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4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40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444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39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29" grpId="0" animBg="1"/>
      <p:bldP spid="30" grpId="0" animBg="1"/>
      <p:bldP spid="4" grpId="0" animBg="1"/>
      <p:bldP spid="31" grpId="0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32" grpId="0" animBg="1"/>
      <p:bldP spid="32" grpId="1" animBg="1"/>
      <p:bldP spid="33" grpId="0" animBg="1"/>
      <p:bldP spid="35" grpId="0" animBg="1"/>
      <p:bldP spid="35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3421380" y="1999829"/>
            <a:ext cx="1308258" cy="4515272"/>
          </a:xfrm>
          <a:custGeom>
            <a:avLst/>
            <a:gdLst>
              <a:gd name="connsiteX0" fmla="*/ 0 w 1310640"/>
              <a:gd name="connsiteY0" fmla="*/ 4513897 h 4513897"/>
              <a:gd name="connsiteX1" fmla="*/ 137160 w 1310640"/>
              <a:gd name="connsiteY1" fmla="*/ 4178617 h 4513897"/>
              <a:gd name="connsiteX2" fmla="*/ 274320 w 1310640"/>
              <a:gd name="connsiteY2" fmla="*/ 3645217 h 4513897"/>
              <a:gd name="connsiteX3" fmla="*/ 350520 w 1310640"/>
              <a:gd name="connsiteY3" fmla="*/ 2730817 h 4513897"/>
              <a:gd name="connsiteX4" fmla="*/ 434340 w 1310640"/>
              <a:gd name="connsiteY4" fmla="*/ 1755457 h 4513897"/>
              <a:gd name="connsiteX5" fmla="*/ 541020 w 1310640"/>
              <a:gd name="connsiteY5" fmla="*/ 688657 h 4513897"/>
              <a:gd name="connsiteX6" fmla="*/ 594360 w 1310640"/>
              <a:gd name="connsiteY6" fmla="*/ 330517 h 4513897"/>
              <a:gd name="connsiteX7" fmla="*/ 739140 w 1310640"/>
              <a:gd name="connsiteY7" fmla="*/ 132397 h 4513897"/>
              <a:gd name="connsiteX8" fmla="*/ 883920 w 1310640"/>
              <a:gd name="connsiteY8" fmla="*/ 18097 h 4513897"/>
              <a:gd name="connsiteX9" fmla="*/ 1021080 w 1310640"/>
              <a:gd name="connsiteY9" fmla="*/ 2857 h 4513897"/>
              <a:gd name="connsiteX10" fmla="*/ 1150620 w 1310640"/>
              <a:gd name="connsiteY10" fmla="*/ 10477 h 4513897"/>
              <a:gd name="connsiteX11" fmla="*/ 1310640 w 1310640"/>
              <a:gd name="connsiteY11" fmla="*/ 101917 h 4513897"/>
              <a:gd name="connsiteX0" fmla="*/ 0 w 1308258"/>
              <a:gd name="connsiteY0" fmla="*/ 4514047 h 4514047"/>
              <a:gd name="connsiteX1" fmla="*/ 137160 w 1308258"/>
              <a:gd name="connsiteY1" fmla="*/ 4178767 h 4514047"/>
              <a:gd name="connsiteX2" fmla="*/ 274320 w 1308258"/>
              <a:gd name="connsiteY2" fmla="*/ 3645367 h 4514047"/>
              <a:gd name="connsiteX3" fmla="*/ 350520 w 1308258"/>
              <a:gd name="connsiteY3" fmla="*/ 2730967 h 4514047"/>
              <a:gd name="connsiteX4" fmla="*/ 434340 w 1308258"/>
              <a:gd name="connsiteY4" fmla="*/ 1755607 h 4514047"/>
              <a:gd name="connsiteX5" fmla="*/ 541020 w 1308258"/>
              <a:gd name="connsiteY5" fmla="*/ 688807 h 4514047"/>
              <a:gd name="connsiteX6" fmla="*/ 594360 w 1308258"/>
              <a:gd name="connsiteY6" fmla="*/ 330667 h 4514047"/>
              <a:gd name="connsiteX7" fmla="*/ 739140 w 1308258"/>
              <a:gd name="connsiteY7" fmla="*/ 132547 h 4514047"/>
              <a:gd name="connsiteX8" fmla="*/ 883920 w 1308258"/>
              <a:gd name="connsiteY8" fmla="*/ 18247 h 4514047"/>
              <a:gd name="connsiteX9" fmla="*/ 1021080 w 1308258"/>
              <a:gd name="connsiteY9" fmla="*/ 3007 h 4514047"/>
              <a:gd name="connsiteX10" fmla="*/ 1150620 w 1308258"/>
              <a:gd name="connsiteY10" fmla="*/ 10627 h 4514047"/>
              <a:gd name="connsiteX11" fmla="*/ 1308258 w 1308258"/>
              <a:gd name="connsiteY11" fmla="*/ 104448 h 4514047"/>
              <a:gd name="connsiteX0" fmla="*/ 0 w 1308258"/>
              <a:gd name="connsiteY0" fmla="*/ 4517063 h 4517063"/>
              <a:gd name="connsiteX1" fmla="*/ 137160 w 1308258"/>
              <a:gd name="connsiteY1" fmla="*/ 4181783 h 4517063"/>
              <a:gd name="connsiteX2" fmla="*/ 274320 w 1308258"/>
              <a:gd name="connsiteY2" fmla="*/ 3648383 h 4517063"/>
              <a:gd name="connsiteX3" fmla="*/ 350520 w 1308258"/>
              <a:gd name="connsiteY3" fmla="*/ 2733983 h 4517063"/>
              <a:gd name="connsiteX4" fmla="*/ 434340 w 1308258"/>
              <a:gd name="connsiteY4" fmla="*/ 1758623 h 4517063"/>
              <a:gd name="connsiteX5" fmla="*/ 541020 w 1308258"/>
              <a:gd name="connsiteY5" fmla="*/ 691823 h 4517063"/>
              <a:gd name="connsiteX6" fmla="*/ 594360 w 1308258"/>
              <a:gd name="connsiteY6" fmla="*/ 333683 h 4517063"/>
              <a:gd name="connsiteX7" fmla="*/ 739140 w 1308258"/>
              <a:gd name="connsiteY7" fmla="*/ 135563 h 4517063"/>
              <a:gd name="connsiteX8" fmla="*/ 893445 w 1308258"/>
              <a:gd name="connsiteY8" fmla="*/ 66507 h 4517063"/>
              <a:gd name="connsiteX9" fmla="*/ 1021080 w 1308258"/>
              <a:gd name="connsiteY9" fmla="*/ 6023 h 4517063"/>
              <a:gd name="connsiteX10" fmla="*/ 1150620 w 1308258"/>
              <a:gd name="connsiteY10" fmla="*/ 13643 h 4517063"/>
              <a:gd name="connsiteX11" fmla="*/ 1308258 w 1308258"/>
              <a:gd name="connsiteY11" fmla="*/ 107464 h 4517063"/>
              <a:gd name="connsiteX0" fmla="*/ 0 w 1308258"/>
              <a:gd name="connsiteY0" fmla="*/ 4515272 h 4515272"/>
              <a:gd name="connsiteX1" fmla="*/ 137160 w 1308258"/>
              <a:gd name="connsiteY1" fmla="*/ 4179992 h 4515272"/>
              <a:gd name="connsiteX2" fmla="*/ 274320 w 1308258"/>
              <a:gd name="connsiteY2" fmla="*/ 3646592 h 4515272"/>
              <a:gd name="connsiteX3" fmla="*/ 350520 w 1308258"/>
              <a:gd name="connsiteY3" fmla="*/ 2732192 h 4515272"/>
              <a:gd name="connsiteX4" fmla="*/ 434340 w 1308258"/>
              <a:gd name="connsiteY4" fmla="*/ 1756832 h 4515272"/>
              <a:gd name="connsiteX5" fmla="*/ 541020 w 1308258"/>
              <a:gd name="connsiteY5" fmla="*/ 690032 h 4515272"/>
              <a:gd name="connsiteX6" fmla="*/ 594360 w 1308258"/>
              <a:gd name="connsiteY6" fmla="*/ 331892 h 4515272"/>
              <a:gd name="connsiteX7" fmla="*/ 739140 w 1308258"/>
              <a:gd name="connsiteY7" fmla="*/ 133772 h 4515272"/>
              <a:gd name="connsiteX8" fmla="*/ 879158 w 1308258"/>
              <a:gd name="connsiteY8" fmla="*/ 38523 h 4515272"/>
              <a:gd name="connsiteX9" fmla="*/ 1021080 w 1308258"/>
              <a:gd name="connsiteY9" fmla="*/ 4232 h 4515272"/>
              <a:gd name="connsiteX10" fmla="*/ 1150620 w 1308258"/>
              <a:gd name="connsiteY10" fmla="*/ 11852 h 4515272"/>
              <a:gd name="connsiteX11" fmla="*/ 1308258 w 1308258"/>
              <a:gd name="connsiteY11" fmla="*/ 105673 h 451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8258" h="4515272">
                <a:moveTo>
                  <a:pt x="0" y="4515272"/>
                </a:moveTo>
                <a:cubicBezTo>
                  <a:pt x="45720" y="4420022"/>
                  <a:pt x="91440" y="4324772"/>
                  <a:pt x="137160" y="4179992"/>
                </a:cubicBezTo>
                <a:cubicBezTo>
                  <a:pt x="182880" y="4035212"/>
                  <a:pt x="238760" y="3887892"/>
                  <a:pt x="274320" y="3646592"/>
                </a:cubicBezTo>
                <a:cubicBezTo>
                  <a:pt x="309880" y="3405292"/>
                  <a:pt x="323850" y="3047152"/>
                  <a:pt x="350520" y="2732192"/>
                </a:cubicBezTo>
                <a:cubicBezTo>
                  <a:pt x="377190" y="2417232"/>
                  <a:pt x="402590" y="2097192"/>
                  <a:pt x="434340" y="1756832"/>
                </a:cubicBezTo>
                <a:cubicBezTo>
                  <a:pt x="466090" y="1416472"/>
                  <a:pt x="514350" y="927522"/>
                  <a:pt x="541020" y="690032"/>
                </a:cubicBezTo>
                <a:cubicBezTo>
                  <a:pt x="567690" y="452542"/>
                  <a:pt x="561340" y="424602"/>
                  <a:pt x="594360" y="331892"/>
                </a:cubicBezTo>
                <a:cubicBezTo>
                  <a:pt x="627380" y="239182"/>
                  <a:pt x="691674" y="182667"/>
                  <a:pt x="739140" y="133772"/>
                </a:cubicBezTo>
                <a:cubicBezTo>
                  <a:pt x="786606" y="84877"/>
                  <a:pt x="832168" y="60113"/>
                  <a:pt x="879158" y="38523"/>
                </a:cubicBezTo>
                <a:cubicBezTo>
                  <a:pt x="926148" y="16933"/>
                  <a:pt x="975836" y="8677"/>
                  <a:pt x="1021080" y="4232"/>
                </a:cubicBezTo>
                <a:cubicBezTo>
                  <a:pt x="1066324" y="-213"/>
                  <a:pt x="1102757" y="-5055"/>
                  <a:pt x="1150620" y="11852"/>
                </a:cubicBezTo>
                <a:cubicBezTo>
                  <a:pt x="1198483" y="28759"/>
                  <a:pt x="1252378" y="68208"/>
                  <a:pt x="1308258" y="105673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410696" y="2013045"/>
            <a:ext cx="4375352" cy="4639962"/>
          </a:xfrm>
          <a:custGeom>
            <a:avLst/>
            <a:gdLst>
              <a:gd name="connsiteX0" fmla="*/ 0 w 4490114"/>
              <a:gd name="connsiteY0" fmla="*/ 4817659 h 4817659"/>
              <a:gd name="connsiteX1" fmla="*/ 341194 w 4490114"/>
              <a:gd name="connsiteY1" fmla="*/ 4210334 h 4817659"/>
              <a:gd name="connsiteX2" fmla="*/ 484496 w 4490114"/>
              <a:gd name="connsiteY2" fmla="*/ 3910083 h 4817659"/>
              <a:gd name="connsiteX3" fmla="*/ 648269 w 4490114"/>
              <a:gd name="connsiteY3" fmla="*/ 3541594 h 4817659"/>
              <a:gd name="connsiteX4" fmla="*/ 832514 w 4490114"/>
              <a:gd name="connsiteY4" fmla="*/ 3173104 h 4817659"/>
              <a:gd name="connsiteX5" fmla="*/ 1105469 w 4490114"/>
              <a:gd name="connsiteY5" fmla="*/ 2709080 h 4817659"/>
              <a:gd name="connsiteX6" fmla="*/ 1501254 w 4490114"/>
              <a:gd name="connsiteY6" fmla="*/ 2204113 h 4817659"/>
              <a:gd name="connsiteX7" fmla="*/ 1992573 w 4490114"/>
              <a:gd name="connsiteY7" fmla="*/ 1767385 h 4817659"/>
              <a:gd name="connsiteX8" fmla="*/ 2463421 w 4490114"/>
              <a:gd name="connsiteY8" fmla="*/ 1460310 h 4817659"/>
              <a:gd name="connsiteX9" fmla="*/ 2695433 w 4490114"/>
              <a:gd name="connsiteY9" fmla="*/ 1310185 h 4817659"/>
              <a:gd name="connsiteX10" fmla="*/ 3036627 w 4490114"/>
              <a:gd name="connsiteY10" fmla="*/ 1071349 h 4817659"/>
              <a:gd name="connsiteX11" fmla="*/ 3889612 w 4490114"/>
              <a:gd name="connsiteY11" fmla="*/ 450376 h 4817659"/>
              <a:gd name="connsiteX12" fmla="*/ 4490114 w 4490114"/>
              <a:gd name="connsiteY12" fmla="*/ 0 h 4817659"/>
              <a:gd name="connsiteX0" fmla="*/ 0 w 4375352"/>
              <a:gd name="connsiteY0" fmla="*/ 4639962 h 4639962"/>
              <a:gd name="connsiteX1" fmla="*/ 226432 w 4375352"/>
              <a:gd name="connsiteY1" fmla="*/ 4210334 h 4639962"/>
              <a:gd name="connsiteX2" fmla="*/ 369734 w 4375352"/>
              <a:gd name="connsiteY2" fmla="*/ 3910083 h 4639962"/>
              <a:gd name="connsiteX3" fmla="*/ 533507 w 4375352"/>
              <a:gd name="connsiteY3" fmla="*/ 3541594 h 4639962"/>
              <a:gd name="connsiteX4" fmla="*/ 717752 w 4375352"/>
              <a:gd name="connsiteY4" fmla="*/ 3173104 h 4639962"/>
              <a:gd name="connsiteX5" fmla="*/ 990707 w 4375352"/>
              <a:gd name="connsiteY5" fmla="*/ 2709080 h 4639962"/>
              <a:gd name="connsiteX6" fmla="*/ 1386492 w 4375352"/>
              <a:gd name="connsiteY6" fmla="*/ 2204113 h 4639962"/>
              <a:gd name="connsiteX7" fmla="*/ 1877811 w 4375352"/>
              <a:gd name="connsiteY7" fmla="*/ 1767385 h 4639962"/>
              <a:gd name="connsiteX8" fmla="*/ 2348659 w 4375352"/>
              <a:gd name="connsiteY8" fmla="*/ 1460310 h 4639962"/>
              <a:gd name="connsiteX9" fmla="*/ 2580671 w 4375352"/>
              <a:gd name="connsiteY9" fmla="*/ 1310185 h 4639962"/>
              <a:gd name="connsiteX10" fmla="*/ 2921865 w 4375352"/>
              <a:gd name="connsiteY10" fmla="*/ 1071349 h 4639962"/>
              <a:gd name="connsiteX11" fmla="*/ 3774850 w 4375352"/>
              <a:gd name="connsiteY11" fmla="*/ 450376 h 4639962"/>
              <a:gd name="connsiteX12" fmla="*/ 4375352 w 4375352"/>
              <a:gd name="connsiteY12" fmla="*/ 0 h 463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75352" h="4639962">
                <a:moveTo>
                  <a:pt x="0" y="4639962"/>
                </a:moveTo>
                <a:cubicBezTo>
                  <a:pt x="130222" y="4411931"/>
                  <a:pt x="164810" y="4331980"/>
                  <a:pt x="226432" y="4210334"/>
                </a:cubicBezTo>
                <a:cubicBezTo>
                  <a:pt x="288054" y="4088688"/>
                  <a:pt x="318555" y="4021540"/>
                  <a:pt x="369734" y="3910083"/>
                </a:cubicBezTo>
                <a:cubicBezTo>
                  <a:pt x="420913" y="3798626"/>
                  <a:pt x="475504" y="3664424"/>
                  <a:pt x="533507" y="3541594"/>
                </a:cubicBezTo>
                <a:cubicBezTo>
                  <a:pt x="591510" y="3418764"/>
                  <a:pt x="641552" y="3311856"/>
                  <a:pt x="717752" y="3173104"/>
                </a:cubicBezTo>
                <a:cubicBezTo>
                  <a:pt x="793952" y="3034352"/>
                  <a:pt x="879250" y="2870578"/>
                  <a:pt x="990707" y="2709080"/>
                </a:cubicBezTo>
                <a:cubicBezTo>
                  <a:pt x="1102164" y="2547582"/>
                  <a:pt x="1238642" y="2361062"/>
                  <a:pt x="1386492" y="2204113"/>
                </a:cubicBezTo>
                <a:cubicBezTo>
                  <a:pt x="1534342" y="2047164"/>
                  <a:pt x="1717450" y="1891352"/>
                  <a:pt x="1877811" y="1767385"/>
                </a:cubicBezTo>
                <a:cubicBezTo>
                  <a:pt x="2038172" y="1643418"/>
                  <a:pt x="2348659" y="1460310"/>
                  <a:pt x="2348659" y="1460310"/>
                </a:cubicBezTo>
                <a:cubicBezTo>
                  <a:pt x="2465802" y="1384110"/>
                  <a:pt x="2485137" y="1375012"/>
                  <a:pt x="2580671" y="1310185"/>
                </a:cubicBezTo>
                <a:cubicBezTo>
                  <a:pt x="2676205" y="1245358"/>
                  <a:pt x="2921865" y="1071349"/>
                  <a:pt x="2921865" y="1071349"/>
                </a:cubicBezTo>
                <a:lnTo>
                  <a:pt x="3774850" y="450376"/>
                </a:lnTo>
                <a:cubicBezTo>
                  <a:pt x="4017098" y="271818"/>
                  <a:pt x="4254797" y="87573"/>
                  <a:pt x="4375352" y="0"/>
                </a:cubicBezTo>
              </a:path>
            </a:pathLst>
          </a:cu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7786048" y="1173707"/>
            <a:ext cx="1194179" cy="839338"/>
          </a:xfrm>
          <a:custGeom>
            <a:avLst/>
            <a:gdLst>
              <a:gd name="connsiteX0" fmla="*/ 0 w 1194179"/>
              <a:gd name="connsiteY0" fmla="*/ 839338 h 839338"/>
              <a:gd name="connsiteX1" fmla="*/ 1194179 w 1194179"/>
              <a:gd name="connsiteY1" fmla="*/ 0 h 83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4179" h="839338">
                <a:moveTo>
                  <a:pt x="0" y="839338"/>
                </a:moveTo>
                <a:lnTo>
                  <a:pt x="1194179" y="0"/>
                </a:lnTo>
              </a:path>
            </a:pathLst>
          </a:custGeom>
          <a:noFill/>
          <a:ln w="317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104899" y="1424940"/>
            <a:ext cx="3416617" cy="1905635"/>
          </a:xfrm>
          <a:custGeom>
            <a:avLst/>
            <a:gdLst>
              <a:gd name="connsiteX0" fmla="*/ 3627120 w 3844018"/>
              <a:gd name="connsiteY0" fmla="*/ 678180 h 1906155"/>
              <a:gd name="connsiteX1" fmla="*/ 3771900 w 3844018"/>
              <a:gd name="connsiteY1" fmla="*/ 861060 h 1906155"/>
              <a:gd name="connsiteX2" fmla="*/ 3840480 w 3844018"/>
              <a:gd name="connsiteY2" fmla="*/ 1120140 h 1906155"/>
              <a:gd name="connsiteX3" fmla="*/ 3825240 w 3844018"/>
              <a:gd name="connsiteY3" fmla="*/ 1379220 h 1906155"/>
              <a:gd name="connsiteX4" fmla="*/ 3749040 w 3844018"/>
              <a:gd name="connsiteY4" fmla="*/ 1592580 h 1906155"/>
              <a:gd name="connsiteX5" fmla="*/ 3611880 w 3844018"/>
              <a:gd name="connsiteY5" fmla="*/ 1752600 h 1906155"/>
              <a:gd name="connsiteX6" fmla="*/ 3322320 w 3844018"/>
              <a:gd name="connsiteY6" fmla="*/ 1859280 h 1906155"/>
              <a:gd name="connsiteX7" fmla="*/ 3162300 w 3844018"/>
              <a:gd name="connsiteY7" fmla="*/ 1882140 h 1906155"/>
              <a:gd name="connsiteX8" fmla="*/ 2933700 w 3844018"/>
              <a:gd name="connsiteY8" fmla="*/ 1905000 h 1906155"/>
              <a:gd name="connsiteX9" fmla="*/ 2674620 w 3844018"/>
              <a:gd name="connsiteY9" fmla="*/ 1897380 h 1906155"/>
              <a:gd name="connsiteX10" fmla="*/ 2407920 w 3844018"/>
              <a:gd name="connsiteY10" fmla="*/ 1851660 h 1906155"/>
              <a:gd name="connsiteX11" fmla="*/ 2103120 w 3844018"/>
              <a:gd name="connsiteY11" fmla="*/ 1767840 h 1906155"/>
              <a:gd name="connsiteX12" fmla="*/ 1699260 w 3844018"/>
              <a:gd name="connsiteY12" fmla="*/ 1600200 h 1906155"/>
              <a:gd name="connsiteX13" fmla="*/ 1402080 w 3844018"/>
              <a:gd name="connsiteY13" fmla="*/ 1424940 h 1906155"/>
              <a:gd name="connsiteX14" fmla="*/ 800100 w 3844018"/>
              <a:gd name="connsiteY14" fmla="*/ 982980 h 1906155"/>
              <a:gd name="connsiteX15" fmla="*/ 342900 w 3844018"/>
              <a:gd name="connsiteY15" fmla="*/ 480060 h 1906155"/>
              <a:gd name="connsiteX16" fmla="*/ 0 w 3844018"/>
              <a:gd name="connsiteY16" fmla="*/ 0 h 1906155"/>
              <a:gd name="connsiteX0" fmla="*/ 3627120 w 3843846"/>
              <a:gd name="connsiteY0" fmla="*/ 678180 h 1906155"/>
              <a:gd name="connsiteX1" fmla="*/ 3774282 w 3843846"/>
              <a:gd name="connsiteY1" fmla="*/ 853916 h 1906155"/>
              <a:gd name="connsiteX2" fmla="*/ 3840480 w 3843846"/>
              <a:gd name="connsiteY2" fmla="*/ 1120140 h 1906155"/>
              <a:gd name="connsiteX3" fmla="*/ 3825240 w 3843846"/>
              <a:gd name="connsiteY3" fmla="*/ 1379220 h 1906155"/>
              <a:gd name="connsiteX4" fmla="*/ 3749040 w 3843846"/>
              <a:gd name="connsiteY4" fmla="*/ 1592580 h 1906155"/>
              <a:gd name="connsiteX5" fmla="*/ 3611880 w 3843846"/>
              <a:gd name="connsiteY5" fmla="*/ 1752600 h 1906155"/>
              <a:gd name="connsiteX6" fmla="*/ 3322320 w 3843846"/>
              <a:gd name="connsiteY6" fmla="*/ 1859280 h 1906155"/>
              <a:gd name="connsiteX7" fmla="*/ 3162300 w 3843846"/>
              <a:gd name="connsiteY7" fmla="*/ 1882140 h 1906155"/>
              <a:gd name="connsiteX8" fmla="*/ 2933700 w 3843846"/>
              <a:gd name="connsiteY8" fmla="*/ 1905000 h 1906155"/>
              <a:gd name="connsiteX9" fmla="*/ 2674620 w 3843846"/>
              <a:gd name="connsiteY9" fmla="*/ 1897380 h 1906155"/>
              <a:gd name="connsiteX10" fmla="*/ 2407920 w 3843846"/>
              <a:gd name="connsiteY10" fmla="*/ 1851660 h 1906155"/>
              <a:gd name="connsiteX11" fmla="*/ 2103120 w 3843846"/>
              <a:gd name="connsiteY11" fmla="*/ 1767840 h 1906155"/>
              <a:gd name="connsiteX12" fmla="*/ 1699260 w 3843846"/>
              <a:gd name="connsiteY12" fmla="*/ 1600200 h 1906155"/>
              <a:gd name="connsiteX13" fmla="*/ 1402080 w 3843846"/>
              <a:gd name="connsiteY13" fmla="*/ 1424940 h 1906155"/>
              <a:gd name="connsiteX14" fmla="*/ 800100 w 3843846"/>
              <a:gd name="connsiteY14" fmla="*/ 982980 h 1906155"/>
              <a:gd name="connsiteX15" fmla="*/ 342900 w 3843846"/>
              <a:gd name="connsiteY15" fmla="*/ 480060 h 1906155"/>
              <a:gd name="connsiteX16" fmla="*/ 0 w 3843846"/>
              <a:gd name="connsiteY16" fmla="*/ 0 h 1906155"/>
              <a:gd name="connsiteX0" fmla="*/ 3791427 w 3843846"/>
              <a:gd name="connsiteY0" fmla="*/ 780574 h 1906155"/>
              <a:gd name="connsiteX1" fmla="*/ 3774282 w 3843846"/>
              <a:gd name="connsiteY1" fmla="*/ 853916 h 1906155"/>
              <a:gd name="connsiteX2" fmla="*/ 3840480 w 3843846"/>
              <a:gd name="connsiteY2" fmla="*/ 1120140 h 1906155"/>
              <a:gd name="connsiteX3" fmla="*/ 3825240 w 3843846"/>
              <a:gd name="connsiteY3" fmla="*/ 1379220 h 1906155"/>
              <a:gd name="connsiteX4" fmla="*/ 3749040 w 3843846"/>
              <a:gd name="connsiteY4" fmla="*/ 1592580 h 1906155"/>
              <a:gd name="connsiteX5" fmla="*/ 3611880 w 3843846"/>
              <a:gd name="connsiteY5" fmla="*/ 1752600 h 1906155"/>
              <a:gd name="connsiteX6" fmla="*/ 3322320 w 3843846"/>
              <a:gd name="connsiteY6" fmla="*/ 1859280 h 1906155"/>
              <a:gd name="connsiteX7" fmla="*/ 3162300 w 3843846"/>
              <a:gd name="connsiteY7" fmla="*/ 1882140 h 1906155"/>
              <a:gd name="connsiteX8" fmla="*/ 2933700 w 3843846"/>
              <a:gd name="connsiteY8" fmla="*/ 1905000 h 1906155"/>
              <a:gd name="connsiteX9" fmla="*/ 2674620 w 3843846"/>
              <a:gd name="connsiteY9" fmla="*/ 1897380 h 1906155"/>
              <a:gd name="connsiteX10" fmla="*/ 2407920 w 3843846"/>
              <a:gd name="connsiteY10" fmla="*/ 1851660 h 1906155"/>
              <a:gd name="connsiteX11" fmla="*/ 2103120 w 3843846"/>
              <a:gd name="connsiteY11" fmla="*/ 1767840 h 1906155"/>
              <a:gd name="connsiteX12" fmla="*/ 1699260 w 3843846"/>
              <a:gd name="connsiteY12" fmla="*/ 1600200 h 1906155"/>
              <a:gd name="connsiteX13" fmla="*/ 1402080 w 3843846"/>
              <a:gd name="connsiteY13" fmla="*/ 1424940 h 1906155"/>
              <a:gd name="connsiteX14" fmla="*/ 800100 w 3843846"/>
              <a:gd name="connsiteY14" fmla="*/ 982980 h 1906155"/>
              <a:gd name="connsiteX15" fmla="*/ 342900 w 3843846"/>
              <a:gd name="connsiteY15" fmla="*/ 480060 h 1906155"/>
              <a:gd name="connsiteX16" fmla="*/ 0 w 3843846"/>
              <a:gd name="connsiteY16" fmla="*/ 0 h 1906155"/>
              <a:gd name="connsiteX0" fmla="*/ 3650933 w 3843846"/>
              <a:gd name="connsiteY0" fmla="*/ 782955 h 1906155"/>
              <a:gd name="connsiteX1" fmla="*/ 3774282 w 3843846"/>
              <a:gd name="connsiteY1" fmla="*/ 853916 h 1906155"/>
              <a:gd name="connsiteX2" fmla="*/ 3840480 w 3843846"/>
              <a:gd name="connsiteY2" fmla="*/ 1120140 h 1906155"/>
              <a:gd name="connsiteX3" fmla="*/ 3825240 w 3843846"/>
              <a:gd name="connsiteY3" fmla="*/ 1379220 h 1906155"/>
              <a:gd name="connsiteX4" fmla="*/ 3749040 w 3843846"/>
              <a:gd name="connsiteY4" fmla="*/ 1592580 h 1906155"/>
              <a:gd name="connsiteX5" fmla="*/ 3611880 w 3843846"/>
              <a:gd name="connsiteY5" fmla="*/ 1752600 h 1906155"/>
              <a:gd name="connsiteX6" fmla="*/ 3322320 w 3843846"/>
              <a:gd name="connsiteY6" fmla="*/ 1859280 h 1906155"/>
              <a:gd name="connsiteX7" fmla="*/ 3162300 w 3843846"/>
              <a:gd name="connsiteY7" fmla="*/ 1882140 h 1906155"/>
              <a:gd name="connsiteX8" fmla="*/ 2933700 w 3843846"/>
              <a:gd name="connsiteY8" fmla="*/ 1905000 h 1906155"/>
              <a:gd name="connsiteX9" fmla="*/ 2674620 w 3843846"/>
              <a:gd name="connsiteY9" fmla="*/ 1897380 h 1906155"/>
              <a:gd name="connsiteX10" fmla="*/ 2407920 w 3843846"/>
              <a:gd name="connsiteY10" fmla="*/ 1851660 h 1906155"/>
              <a:gd name="connsiteX11" fmla="*/ 2103120 w 3843846"/>
              <a:gd name="connsiteY11" fmla="*/ 1767840 h 1906155"/>
              <a:gd name="connsiteX12" fmla="*/ 1699260 w 3843846"/>
              <a:gd name="connsiteY12" fmla="*/ 1600200 h 1906155"/>
              <a:gd name="connsiteX13" fmla="*/ 1402080 w 3843846"/>
              <a:gd name="connsiteY13" fmla="*/ 1424940 h 1906155"/>
              <a:gd name="connsiteX14" fmla="*/ 800100 w 3843846"/>
              <a:gd name="connsiteY14" fmla="*/ 982980 h 1906155"/>
              <a:gd name="connsiteX15" fmla="*/ 342900 w 3843846"/>
              <a:gd name="connsiteY15" fmla="*/ 480060 h 1906155"/>
              <a:gd name="connsiteX16" fmla="*/ 0 w 3843846"/>
              <a:gd name="connsiteY16" fmla="*/ 0 h 1906155"/>
              <a:gd name="connsiteX0" fmla="*/ 3774282 w 3843846"/>
              <a:gd name="connsiteY0" fmla="*/ 853916 h 1906155"/>
              <a:gd name="connsiteX1" fmla="*/ 3840480 w 3843846"/>
              <a:gd name="connsiteY1" fmla="*/ 1120140 h 1906155"/>
              <a:gd name="connsiteX2" fmla="*/ 3825240 w 3843846"/>
              <a:gd name="connsiteY2" fmla="*/ 1379220 h 1906155"/>
              <a:gd name="connsiteX3" fmla="*/ 3749040 w 3843846"/>
              <a:gd name="connsiteY3" fmla="*/ 1592580 h 1906155"/>
              <a:gd name="connsiteX4" fmla="*/ 3611880 w 3843846"/>
              <a:gd name="connsiteY4" fmla="*/ 1752600 h 1906155"/>
              <a:gd name="connsiteX5" fmla="*/ 3322320 w 3843846"/>
              <a:gd name="connsiteY5" fmla="*/ 1859280 h 1906155"/>
              <a:gd name="connsiteX6" fmla="*/ 3162300 w 3843846"/>
              <a:gd name="connsiteY6" fmla="*/ 1882140 h 1906155"/>
              <a:gd name="connsiteX7" fmla="*/ 2933700 w 3843846"/>
              <a:gd name="connsiteY7" fmla="*/ 1905000 h 1906155"/>
              <a:gd name="connsiteX8" fmla="*/ 2674620 w 3843846"/>
              <a:gd name="connsiteY8" fmla="*/ 1897380 h 1906155"/>
              <a:gd name="connsiteX9" fmla="*/ 2407920 w 3843846"/>
              <a:gd name="connsiteY9" fmla="*/ 1851660 h 1906155"/>
              <a:gd name="connsiteX10" fmla="*/ 2103120 w 3843846"/>
              <a:gd name="connsiteY10" fmla="*/ 1767840 h 1906155"/>
              <a:gd name="connsiteX11" fmla="*/ 1699260 w 3843846"/>
              <a:gd name="connsiteY11" fmla="*/ 1600200 h 1906155"/>
              <a:gd name="connsiteX12" fmla="*/ 1402080 w 3843846"/>
              <a:gd name="connsiteY12" fmla="*/ 1424940 h 1906155"/>
              <a:gd name="connsiteX13" fmla="*/ 800100 w 3843846"/>
              <a:gd name="connsiteY13" fmla="*/ 982980 h 1906155"/>
              <a:gd name="connsiteX14" fmla="*/ 342900 w 3843846"/>
              <a:gd name="connsiteY14" fmla="*/ 480060 h 1906155"/>
              <a:gd name="connsiteX15" fmla="*/ 0 w 3843846"/>
              <a:gd name="connsiteY15" fmla="*/ 0 h 1906155"/>
              <a:gd name="connsiteX0" fmla="*/ 3840480 w 3843846"/>
              <a:gd name="connsiteY0" fmla="*/ 1120140 h 1906155"/>
              <a:gd name="connsiteX1" fmla="*/ 3825240 w 3843846"/>
              <a:gd name="connsiteY1" fmla="*/ 1379220 h 1906155"/>
              <a:gd name="connsiteX2" fmla="*/ 3749040 w 3843846"/>
              <a:gd name="connsiteY2" fmla="*/ 1592580 h 1906155"/>
              <a:gd name="connsiteX3" fmla="*/ 3611880 w 3843846"/>
              <a:gd name="connsiteY3" fmla="*/ 1752600 h 1906155"/>
              <a:gd name="connsiteX4" fmla="*/ 3322320 w 3843846"/>
              <a:gd name="connsiteY4" fmla="*/ 1859280 h 1906155"/>
              <a:gd name="connsiteX5" fmla="*/ 3162300 w 3843846"/>
              <a:gd name="connsiteY5" fmla="*/ 1882140 h 1906155"/>
              <a:gd name="connsiteX6" fmla="*/ 2933700 w 3843846"/>
              <a:gd name="connsiteY6" fmla="*/ 1905000 h 1906155"/>
              <a:gd name="connsiteX7" fmla="*/ 2674620 w 3843846"/>
              <a:gd name="connsiteY7" fmla="*/ 1897380 h 1906155"/>
              <a:gd name="connsiteX8" fmla="*/ 2407920 w 3843846"/>
              <a:gd name="connsiteY8" fmla="*/ 1851660 h 1906155"/>
              <a:gd name="connsiteX9" fmla="*/ 2103120 w 3843846"/>
              <a:gd name="connsiteY9" fmla="*/ 1767840 h 1906155"/>
              <a:gd name="connsiteX10" fmla="*/ 1699260 w 3843846"/>
              <a:gd name="connsiteY10" fmla="*/ 1600200 h 1906155"/>
              <a:gd name="connsiteX11" fmla="*/ 1402080 w 3843846"/>
              <a:gd name="connsiteY11" fmla="*/ 1424940 h 1906155"/>
              <a:gd name="connsiteX12" fmla="*/ 800100 w 3843846"/>
              <a:gd name="connsiteY12" fmla="*/ 982980 h 1906155"/>
              <a:gd name="connsiteX13" fmla="*/ 342900 w 3843846"/>
              <a:gd name="connsiteY13" fmla="*/ 480060 h 1906155"/>
              <a:gd name="connsiteX14" fmla="*/ 0 w 3843846"/>
              <a:gd name="connsiteY14" fmla="*/ 0 h 1906155"/>
              <a:gd name="connsiteX0" fmla="*/ 3825240 w 3825240"/>
              <a:gd name="connsiteY0" fmla="*/ 1379220 h 1906155"/>
              <a:gd name="connsiteX1" fmla="*/ 3749040 w 3825240"/>
              <a:gd name="connsiteY1" fmla="*/ 1592580 h 1906155"/>
              <a:gd name="connsiteX2" fmla="*/ 3611880 w 3825240"/>
              <a:gd name="connsiteY2" fmla="*/ 1752600 h 1906155"/>
              <a:gd name="connsiteX3" fmla="*/ 3322320 w 3825240"/>
              <a:gd name="connsiteY3" fmla="*/ 1859280 h 1906155"/>
              <a:gd name="connsiteX4" fmla="*/ 3162300 w 3825240"/>
              <a:gd name="connsiteY4" fmla="*/ 1882140 h 1906155"/>
              <a:gd name="connsiteX5" fmla="*/ 2933700 w 3825240"/>
              <a:gd name="connsiteY5" fmla="*/ 1905000 h 1906155"/>
              <a:gd name="connsiteX6" fmla="*/ 2674620 w 3825240"/>
              <a:gd name="connsiteY6" fmla="*/ 1897380 h 1906155"/>
              <a:gd name="connsiteX7" fmla="*/ 2407920 w 3825240"/>
              <a:gd name="connsiteY7" fmla="*/ 1851660 h 1906155"/>
              <a:gd name="connsiteX8" fmla="*/ 2103120 w 3825240"/>
              <a:gd name="connsiteY8" fmla="*/ 1767840 h 1906155"/>
              <a:gd name="connsiteX9" fmla="*/ 1699260 w 3825240"/>
              <a:gd name="connsiteY9" fmla="*/ 1600200 h 1906155"/>
              <a:gd name="connsiteX10" fmla="*/ 1402080 w 3825240"/>
              <a:gd name="connsiteY10" fmla="*/ 1424940 h 1906155"/>
              <a:gd name="connsiteX11" fmla="*/ 800100 w 3825240"/>
              <a:gd name="connsiteY11" fmla="*/ 982980 h 1906155"/>
              <a:gd name="connsiteX12" fmla="*/ 342900 w 3825240"/>
              <a:gd name="connsiteY12" fmla="*/ 480060 h 1906155"/>
              <a:gd name="connsiteX13" fmla="*/ 0 w 3825240"/>
              <a:gd name="connsiteY13" fmla="*/ 0 h 1906155"/>
              <a:gd name="connsiteX0" fmla="*/ 3749040 w 3749040"/>
              <a:gd name="connsiteY0" fmla="*/ 1592580 h 1906155"/>
              <a:gd name="connsiteX1" fmla="*/ 3611880 w 3749040"/>
              <a:gd name="connsiteY1" fmla="*/ 1752600 h 1906155"/>
              <a:gd name="connsiteX2" fmla="*/ 3322320 w 3749040"/>
              <a:gd name="connsiteY2" fmla="*/ 1859280 h 1906155"/>
              <a:gd name="connsiteX3" fmla="*/ 3162300 w 3749040"/>
              <a:gd name="connsiteY3" fmla="*/ 1882140 h 1906155"/>
              <a:gd name="connsiteX4" fmla="*/ 2933700 w 3749040"/>
              <a:gd name="connsiteY4" fmla="*/ 1905000 h 1906155"/>
              <a:gd name="connsiteX5" fmla="*/ 2674620 w 3749040"/>
              <a:gd name="connsiteY5" fmla="*/ 1897380 h 1906155"/>
              <a:gd name="connsiteX6" fmla="*/ 2407920 w 3749040"/>
              <a:gd name="connsiteY6" fmla="*/ 1851660 h 1906155"/>
              <a:gd name="connsiteX7" fmla="*/ 2103120 w 3749040"/>
              <a:gd name="connsiteY7" fmla="*/ 1767840 h 1906155"/>
              <a:gd name="connsiteX8" fmla="*/ 1699260 w 3749040"/>
              <a:gd name="connsiteY8" fmla="*/ 1600200 h 1906155"/>
              <a:gd name="connsiteX9" fmla="*/ 1402080 w 3749040"/>
              <a:gd name="connsiteY9" fmla="*/ 1424940 h 1906155"/>
              <a:gd name="connsiteX10" fmla="*/ 800100 w 3749040"/>
              <a:gd name="connsiteY10" fmla="*/ 982980 h 1906155"/>
              <a:gd name="connsiteX11" fmla="*/ 342900 w 3749040"/>
              <a:gd name="connsiteY11" fmla="*/ 480060 h 1906155"/>
              <a:gd name="connsiteX12" fmla="*/ 0 w 3749040"/>
              <a:gd name="connsiteY12" fmla="*/ 0 h 1906155"/>
              <a:gd name="connsiteX0" fmla="*/ 3611880 w 3611880"/>
              <a:gd name="connsiteY0" fmla="*/ 1752600 h 1906155"/>
              <a:gd name="connsiteX1" fmla="*/ 3322320 w 3611880"/>
              <a:gd name="connsiteY1" fmla="*/ 1859280 h 1906155"/>
              <a:gd name="connsiteX2" fmla="*/ 3162300 w 3611880"/>
              <a:gd name="connsiteY2" fmla="*/ 1882140 h 1906155"/>
              <a:gd name="connsiteX3" fmla="*/ 2933700 w 3611880"/>
              <a:gd name="connsiteY3" fmla="*/ 1905000 h 1906155"/>
              <a:gd name="connsiteX4" fmla="*/ 2674620 w 3611880"/>
              <a:gd name="connsiteY4" fmla="*/ 1897380 h 1906155"/>
              <a:gd name="connsiteX5" fmla="*/ 2407920 w 3611880"/>
              <a:gd name="connsiteY5" fmla="*/ 1851660 h 1906155"/>
              <a:gd name="connsiteX6" fmla="*/ 2103120 w 3611880"/>
              <a:gd name="connsiteY6" fmla="*/ 1767840 h 1906155"/>
              <a:gd name="connsiteX7" fmla="*/ 1699260 w 3611880"/>
              <a:gd name="connsiteY7" fmla="*/ 1600200 h 1906155"/>
              <a:gd name="connsiteX8" fmla="*/ 1402080 w 3611880"/>
              <a:gd name="connsiteY8" fmla="*/ 1424940 h 1906155"/>
              <a:gd name="connsiteX9" fmla="*/ 800100 w 3611880"/>
              <a:gd name="connsiteY9" fmla="*/ 982980 h 1906155"/>
              <a:gd name="connsiteX10" fmla="*/ 342900 w 3611880"/>
              <a:gd name="connsiteY10" fmla="*/ 480060 h 1906155"/>
              <a:gd name="connsiteX11" fmla="*/ 0 w 3611880"/>
              <a:gd name="connsiteY11" fmla="*/ 0 h 1906155"/>
              <a:gd name="connsiteX0" fmla="*/ 3459480 w 3459480"/>
              <a:gd name="connsiteY0" fmla="*/ 1819275 h 1906155"/>
              <a:gd name="connsiteX1" fmla="*/ 3322320 w 3459480"/>
              <a:gd name="connsiteY1" fmla="*/ 1859280 h 1906155"/>
              <a:gd name="connsiteX2" fmla="*/ 3162300 w 3459480"/>
              <a:gd name="connsiteY2" fmla="*/ 1882140 h 1906155"/>
              <a:gd name="connsiteX3" fmla="*/ 2933700 w 3459480"/>
              <a:gd name="connsiteY3" fmla="*/ 1905000 h 1906155"/>
              <a:gd name="connsiteX4" fmla="*/ 2674620 w 3459480"/>
              <a:gd name="connsiteY4" fmla="*/ 1897380 h 1906155"/>
              <a:gd name="connsiteX5" fmla="*/ 2407920 w 3459480"/>
              <a:gd name="connsiteY5" fmla="*/ 1851660 h 1906155"/>
              <a:gd name="connsiteX6" fmla="*/ 2103120 w 3459480"/>
              <a:gd name="connsiteY6" fmla="*/ 1767840 h 1906155"/>
              <a:gd name="connsiteX7" fmla="*/ 1699260 w 3459480"/>
              <a:gd name="connsiteY7" fmla="*/ 1600200 h 1906155"/>
              <a:gd name="connsiteX8" fmla="*/ 1402080 w 3459480"/>
              <a:gd name="connsiteY8" fmla="*/ 1424940 h 1906155"/>
              <a:gd name="connsiteX9" fmla="*/ 800100 w 3459480"/>
              <a:gd name="connsiteY9" fmla="*/ 982980 h 1906155"/>
              <a:gd name="connsiteX10" fmla="*/ 342900 w 3459480"/>
              <a:gd name="connsiteY10" fmla="*/ 480060 h 1906155"/>
              <a:gd name="connsiteX11" fmla="*/ 0 w 3459480"/>
              <a:gd name="connsiteY11" fmla="*/ 0 h 1906155"/>
              <a:gd name="connsiteX0" fmla="*/ 3459480 w 3459480"/>
              <a:gd name="connsiteY0" fmla="*/ 1819275 h 1906155"/>
              <a:gd name="connsiteX1" fmla="*/ 3322320 w 3459480"/>
              <a:gd name="connsiteY1" fmla="*/ 1859280 h 1906155"/>
              <a:gd name="connsiteX2" fmla="*/ 3162300 w 3459480"/>
              <a:gd name="connsiteY2" fmla="*/ 1882140 h 1906155"/>
              <a:gd name="connsiteX3" fmla="*/ 2933700 w 3459480"/>
              <a:gd name="connsiteY3" fmla="*/ 1905000 h 1906155"/>
              <a:gd name="connsiteX4" fmla="*/ 2674620 w 3459480"/>
              <a:gd name="connsiteY4" fmla="*/ 1897380 h 1906155"/>
              <a:gd name="connsiteX5" fmla="*/ 2407920 w 3459480"/>
              <a:gd name="connsiteY5" fmla="*/ 1851660 h 1906155"/>
              <a:gd name="connsiteX6" fmla="*/ 2103120 w 3459480"/>
              <a:gd name="connsiteY6" fmla="*/ 1767840 h 1906155"/>
              <a:gd name="connsiteX7" fmla="*/ 1699260 w 3459480"/>
              <a:gd name="connsiteY7" fmla="*/ 1600200 h 1906155"/>
              <a:gd name="connsiteX8" fmla="*/ 1402080 w 3459480"/>
              <a:gd name="connsiteY8" fmla="*/ 1424940 h 1906155"/>
              <a:gd name="connsiteX9" fmla="*/ 800100 w 3459480"/>
              <a:gd name="connsiteY9" fmla="*/ 982980 h 1906155"/>
              <a:gd name="connsiteX10" fmla="*/ 342900 w 3459480"/>
              <a:gd name="connsiteY10" fmla="*/ 480060 h 1906155"/>
              <a:gd name="connsiteX11" fmla="*/ 0 w 3459480"/>
              <a:gd name="connsiteY11" fmla="*/ 0 h 1906155"/>
              <a:gd name="connsiteX0" fmla="*/ 3416617 w 3416617"/>
              <a:gd name="connsiteY0" fmla="*/ 1838325 h 1906155"/>
              <a:gd name="connsiteX1" fmla="*/ 3322320 w 3416617"/>
              <a:gd name="connsiteY1" fmla="*/ 1859280 h 1906155"/>
              <a:gd name="connsiteX2" fmla="*/ 3162300 w 3416617"/>
              <a:gd name="connsiteY2" fmla="*/ 1882140 h 1906155"/>
              <a:gd name="connsiteX3" fmla="*/ 2933700 w 3416617"/>
              <a:gd name="connsiteY3" fmla="*/ 1905000 h 1906155"/>
              <a:gd name="connsiteX4" fmla="*/ 2674620 w 3416617"/>
              <a:gd name="connsiteY4" fmla="*/ 1897380 h 1906155"/>
              <a:gd name="connsiteX5" fmla="*/ 2407920 w 3416617"/>
              <a:gd name="connsiteY5" fmla="*/ 1851660 h 1906155"/>
              <a:gd name="connsiteX6" fmla="*/ 2103120 w 3416617"/>
              <a:gd name="connsiteY6" fmla="*/ 1767840 h 1906155"/>
              <a:gd name="connsiteX7" fmla="*/ 1699260 w 3416617"/>
              <a:gd name="connsiteY7" fmla="*/ 1600200 h 1906155"/>
              <a:gd name="connsiteX8" fmla="*/ 1402080 w 3416617"/>
              <a:gd name="connsiteY8" fmla="*/ 1424940 h 1906155"/>
              <a:gd name="connsiteX9" fmla="*/ 800100 w 3416617"/>
              <a:gd name="connsiteY9" fmla="*/ 982980 h 1906155"/>
              <a:gd name="connsiteX10" fmla="*/ 342900 w 3416617"/>
              <a:gd name="connsiteY10" fmla="*/ 480060 h 1906155"/>
              <a:gd name="connsiteX11" fmla="*/ 0 w 3416617"/>
              <a:gd name="connsiteY11" fmla="*/ 0 h 1906155"/>
              <a:gd name="connsiteX0" fmla="*/ 3416617 w 3416617"/>
              <a:gd name="connsiteY0" fmla="*/ 1838325 h 1906155"/>
              <a:gd name="connsiteX1" fmla="*/ 3258027 w 3416617"/>
              <a:gd name="connsiteY1" fmla="*/ 1871186 h 1906155"/>
              <a:gd name="connsiteX2" fmla="*/ 3162300 w 3416617"/>
              <a:gd name="connsiteY2" fmla="*/ 1882140 h 1906155"/>
              <a:gd name="connsiteX3" fmla="*/ 2933700 w 3416617"/>
              <a:gd name="connsiteY3" fmla="*/ 1905000 h 1906155"/>
              <a:gd name="connsiteX4" fmla="*/ 2674620 w 3416617"/>
              <a:gd name="connsiteY4" fmla="*/ 1897380 h 1906155"/>
              <a:gd name="connsiteX5" fmla="*/ 2407920 w 3416617"/>
              <a:gd name="connsiteY5" fmla="*/ 1851660 h 1906155"/>
              <a:gd name="connsiteX6" fmla="*/ 2103120 w 3416617"/>
              <a:gd name="connsiteY6" fmla="*/ 1767840 h 1906155"/>
              <a:gd name="connsiteX7" fmla="*/ 1699260 w 3416617"/>
              <a:gd name="connsiteY7" fmla="*/ 1600200 h 1906155"/>
              <a:gd name="connsiteX8" fmla="*/ 1402080 w 3416617"/>
              <a:gd name="connsiteY8" fmla="*/ 1424940 h 1906155"/>
              <a:gd name="connsiteX9" fmla="*/ 800100 w 3416617"/>
              <a:gd name="connsiteY9" fmla="*/ 982980 h 1906155"/>
              <a:gd name="connsiteX10" fmla="*/ 342900 w 3416617"/>
              <a:gd name="connsiteY10" fmla="*/ 480060 h 1906155"/>
              <a:gd name="connsiteX11" fmla="*/ 0 w 3416617"/>
              <a:gd name="connsiteY11" fmla="*/ 0 h 1906155"/>
              <a:gd name="connsiteX0" fmla="*/ 3416617 w 3416617"/>
              <a:gd name="connsiteY0" fmla="*/ 1838325 h 1906155"/>
              <a:gd name="connsiteX1" fmla="*/ 3258027 w 3416617"/>
              <a:gd name="connsiteY1" fmla="*/ 1871186 h 1906155"/>
              <a:gd name="connsiteX2" fmla="*/ 3162300 w 3416617"/>
              <a:gd name="connsiteY2" fmla="*/ 1882140 h 1906155"/>
              <a:gd name="connsiteX3" fmla="*/ 2933700 w 3416617"/>
              <a:gd name="connsiteY3" fmla="*/ 1905000 h 1906155"/>
              <a:gd name="connsiteX4" fmla="*/ 2674620 w 3416617"/>
              <a:gd name="connsiteY4" fmla="*/ 1897380 h 1906155"/>
              <a:gd name="connsiteX5" fmla="*/ 2407920 w 3416617"/>
              <a:gd name="connsiteY5" fmla="*/ 1851660 h 1906155"/>
              <a:gd name="connsiteX6" fmla="*/ 2103120 w 3416617"/>
              <a:gd name="connsiteY6" fmla="*/ 1767840 h 1906155"/>
              <a:gd name="connsiteX7" fmla="*/ 1699260 w 3416617"/>
              <a:gd name="connsiteY7" fmla="*/ 1600200 h 1906155"/>
              <a:gd name="connsiteX8" fmla="*/ 1402080 w 3416617"/>
              <a:gd name="connsiteY8" fmla="*/ 1424940 h 1906155"/>
              <a:gd name="connsiteX9" fmla="*/ 800100 w 3416617"/>
              <a:gd name="connsiteY9" fmla="*/ 982980 h 1906155"/>
              <a:gd name="connsiteX10" fmla="*/ 342900 w 3416617"/>
              <a:gd name="connsiteY10" fmla="*/ 480060 h 1906155"/>
              <a:gd name="connsiteX11" fmla="*/ 0 w 3416617"/>
              <a:gd name="connsiteY11" fmla="*/ 0 h 1906155"/>
              <a:gd name="connsiteX0" fmla="*/ 3416617 w 3416617"/>
              <a:gd name="connsiteY0" fmla="*/ 1838325 h 1906155"/>
              <a:gd name="connsiteX1" fmla="*/ 3262789 w 3416617"/>
              <a:gd name="connsiteY1" fmla="*/ 1878330 h 1906155"/>
              <a:gd name="connsiteX2" fmla="*/ 3162300 w 3416617"/>
              <a:gd name="connsiteY2" fmla="*/ 1882140 h 1906155"/>
              <a:gd name="connsiteX3" fmla="*/ 2933700 w 3416617"/>
              <a:gd name="connsiteY3" fmla="*/ 1905000 h 1906155"/>
              <a:gd name="connsiteX4" fmla="*/ 2674620 w 3416617"/>
              <a:gd name="connsiteY4" fmla="*/ 1897380 h 1906155"/>
              <a:gd name="connsiteX5" fmla="*/ 2407920 w 3416617"/>
              <a:gd name="connsiteY5" fmla="*/ 1851660 h 1906155"/>
              <a:gd name="connsiteX6" fmla="*/ 2103120 w 3416617"/>
              <a:gd name="connsiteY6" fmla="*/ 1767840 h 1906155"/>
              <a:gd name="connsiteX7" fmla="*/ 1699260 w 3416617"/>
              <a:gd name="connsiteY7" fmla="*/ 1600200 h 1906155"/>
              <a:gd name="connsiteX8" fmla="*/ 1402080 w 3416617"/>
              <a:gd name="connsiteY8" fmla="*/ 1424940 h 1906155"/>
              <a:gd name="connsiteX9" fmla="*/ 800100 w 3416617"/>
              <a:gd name="connsiteY9" fmla="*/ 982980 h 1906155"/>
              <a:gd name="connsiteX10" fmla="*/ 342900 w 3416617"/>
              <a:gd name="connsiteY10" fmla="*/ 480060 h 1906155"/>
              <a:gd name="connsiteX11" fmla="*/ 0 w 3416617"/>
              <a:gd name="connsiteY11" fmla="*/ 0 h 1906155"/>
              <a:gd name="connsiteX0" fmla="*/ 3416617 w 3416617"/>
              <a:gd name="connsiteY0" fmla="*/ 1838325 h 1905463"/>
              <a:gd name="connsiteX1" fmla="*/ 3262789 w 3416617"/>
              <a:gd name="connsiteY1" fmla="*/ 1878330 h 1905463"/>
              <a:gd name="connsiteX2" fmla="*/ 3162300 w 3416617"/>
              <a:gd name="connsiteY2" fmla="*/ 1891665 h 1905463"/>
              <a:gd name="connsiteX3" fmla="*/ 2933700 w 3416617"/>
              <a:gd name="connsiteY3" fmla="*/ 1905000 h 1905463"/>
              <a:gd name="connsiteX4" fmla="*/ 2674620 w 3416617"/>
              <a:gd name="connsiteY4" fmla="*/ 1897380 h 1905463"/>
              <a:gd name="connsiteX5" fmla="*/ 2407920 w 3416617"/>
              <a:gd name="connsiteY5" fmla="*/ 1851660 h 1905463"/>
              <a:gd name="connsiteX6" fmla="*/ 2103120 w 3416617"/>
              <a:gd name="connsiteY6" fmla="*/ 1767840 h 1905463"/>
              <a:gd name="connsiteX7" fmla="*/ 1699260 w 3416617"/>
              <a:gd name="connsiteY7" fmla="*/ 1600200 h 1905463"/>
              <a:gd name="connsiteX8" fmla="*/ 1402080 w 3416617"/>
              <a:gd name="connsiteY8" fmla="*/ 1424940 h 1905463"/>
              <a:gd name="connsiteX9" fmla="*/ 800100 w 3416617"/>
              <a:gd name="connsiteY9" fmla="*/ 982980 h 1905463"/>
              <a:gd name="connsiteX10" fmla="*/ 342900 w 3416617"/>
              <a:gd name="connsiteY10" fmla="*/ 480060 h 1905463"/>
              <a:gd name="connsiteX11" fmla="*/ 0 w 3416617"/>
              <a:gd name="connsiteY11" fmla="*/ 0 h 1905463"/>
              <a:gd name="connsiteX0" fmla="*/ 3416617 w 3416617"/>
              <a:gd name="connsiteY0" fmla="*/ 1838325 h 1905635"/>
              <a:gd name="connsiteX1" fmla="*/ 3262789 w 3416617"/>
              <a:gd name="connsiteY1" fmla="*/ 1878330 h 1905635"/>
              <a:gd name="connsiteX2" fmla="*/ 3162300 w 3416617"/>
              <a:gd name="connsiteY2" fmla="*/ 1889284 h 1905635"/>
              <a:gd name="connsiteX3" fmla="*/ 2933700 w 3416617"/>
              <a:gd name="connsiteY3" fmla="*/ 1905000 h 1905635"/>
              <a:gd name="connsiteX4" fmla="*/ 2674620 w 3416617"/>
              <a:gd name="connsiteY4" fmla="*/ 1897380 h 1905635"/>
              <a:gd name="connsiteX5" fmla="*/ 2407920 w 3416617"/>
              <a:gd name="connsiteY5" fmla="*/ 1851660 h 1905635"/>
              <a:gd name="connsiteX6" fmla="*/ 2103120 w 3416617"/>
              <a:gd name="connsiteY6" fmla="*/ 1767840 h 1905635"/>
              <a:gd name="connsiteX7" fmla="*/ 1699260 w 3416617"/>
              <a:gd name="connsiteY7" fmla="*/ 1600200 h 1905635"/>
              <a:gd name="connsiteX8" fmla="*/ 1402080 w 3416617"/>
              <a:gd name="connsiteY8" fmla="*/ 1424940 h 1905635"/>
              <a:gd name="connsiteX9" fmla="*/ 800100 w 3416617"/>
              <a:gd name="connsiteY9" fmla="*/ 982980 h 1905635"/>
              <a:gd name="connsiteX10" fmla="*/ 342900 w 3416617"/>
              <a:gd name="connsiteY10" fmla="*/ 480060 h 1905635"/>
              <a:gd name="connsiteX11" fmla="*/ 0 w 3416617"/>
              <a:gd name="connsiteY11" fmla="*/ 0 h 1905635"/>
              <a:gd name="connsiteX0" fmla="*/ 3416617 w 3416617"/>
              <a:gd name="connsiteY0" fmla="*/ 1838325 h 1905635"/>
              <a:gd name="connsiteX1" fmla="*/ 3262789 w 3416617"/>
              <a:gd name="connsiteY1" fmla="*/ 1873568 h 1905635"/>
              <a:gd name="connsiteX2" fmla="*/ 3162300 w 3416617"/>
              <a:gd name="connsiteY2" fmla="*/ 1889284 h 1905635"/>
              <a:gd name="connsiteX3" fmla="*/ 2933700 w 3416617"/>
              <a:gd name="connsiteY3" fmla="*/ 1905000 h 1905635"/>
              <a:gd name="connsiteX4" fmla="*/ 2674620 w 3416617"/>
              <a:gd name="connsiteY4" fmla="*/ 1897380 h 1905635"/>
              <a:gd name="connsiteX5" fmla="*/ 2407920 w 3416617"/>
              <a:gd name="connsiteY5" fmla="*/ 1851660 h 1905635"/>
              <a:gd name="connsiteX6" fmla="*/ 2103120 w 3416617"/>
              <a:gd name="connsiteY6" fmla="*/ 1767840 h 1905635"/>
              <a:gd name="connsiteX7" fmla="*/ 1699260 w 3416617"/>
              <a:gd name="connsiteY7" fmla="*/ 1600200 h 1905635"/>
              <a:gd name="connsiteX8" fmla="*/ 1402080 w 3416617"/>
              <a:gd name="connsiteY8" fmla="*/ 1424940 h 1905635"/>
              <a:gd name="connsiteX9" fmla="*/ 800100 w 3416617"/>
              <a:gd name="connsiteY9" fmla="*/ 982980 h 1905635"/>
              <a:gd name="connsiteX10" fmla="*/ 342900 w 3416617"/>
              <a:gd name="connsiteY10" fmla="*/ 480060 h 1905635"/>
              <a:gd name="connsiteX11" fmla="*/ 0 w 3416617"/>
              <a:gd name="connsiteY11" fmla="*/ 0 h 190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16617" h="1905635">
                <a:moveTo>
                  <a:pt x="3416617" y="1838325"/>
                </a:moveTo>
                <a:cubicBezTo>
                  <a:pt x="3335972" y="1856580"/>
                  <a:pt x="3305175" y="1865075"/>
                  <a:pt x="3262789" y="1873568"/>
                </a:cubicBezTo>
                <a:cubicBezTo>
                  <a:pt x="3220403" y="1882061"/>
                  <a:pt x="3217148" y="1884045"/>
                  <a:pt x="3162300" y="1889284"/>
                </a:cubicBezTo>
                <a:cubicBezTo>
                  <a:pt x="3107452" y="1894523"/>
                  <a:pt x="3014980" y="1903651"/>
                  <a:pt x="2933700" y="1905000"/>
                </a:cubicBezTo>
                <a:cubicBezTo>
                  <a:pt x="2852420" y="1906349"/>
                  <a:pt x="2762250" y="1906270"/>
                  <a:pt x="2674620" y="1897380"/>
                </a:cubicBezTo>
                <a:cubicBezTo>
                  <a:pt x="2586990" y="1888490"/>
                  <a:pt x="2503170" y="1873250"/>
                  <a:pt x="2407920" y="1851660"/>
                </a:cubicBezTo>
                <a:cubicBezTo>
                  <a:pt x="2312670" y="1830070"/>
                  <a:pt x="2221230" y="1809750"/>
                  <a:pt x="2103120" y="1767840"/>
                </a:cubicBezTo>
                <a:cubicBezTo>
                  <a:pt x="1985010" y="1725930"/>
                  <a:pt x="1816100" y="1657350"/>
                  <a:pt x="1699260" y="1600200"/>
                </a:cubicBezTo>
                <a:cubicBezTo>
                  <a:pt x="1582420" y="1543050"/>
                  <a:pt x="1551940" y="1527810"/>
                  <a:pt x="1402080" y="1424940"/>
                </a:cubicBezTo>
                <a:cubicBezTo>
                  <a:pt x="1252220" y="1322070"/>
                  <a:pt x="976630" y="1140460"/>
                  <a:pt x="800100" y="982980"/>
                </a:cubicBezTo>
                <a:cubicBezTo>
                  <a:pt x="623570" y="825500"/>
                  <a:pt x="476250" y="643890"/>
                  <a:pt x="342900" y="480060"/>
                </a:cubicBezTo>
                <a:cubicBezTo>
                  <a:pt x="209550" y="316230"/>
                  <a:pt x="104775" y="158115"/>
                  <a:pt x="0" y="0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815340" y="1333500"/>
            <a:ext cx="2751311" cy="4567550"/>
          </a:xfrm>
          <a:custGeom>
            <a:avLst/>
            <a:gdLst>
              <a:gd name="connsiteX0" fmla="*/ 0 w 2751311"/>
              <a:gd name="connsiteY0" fmla="*/ 0 h 4567550"/>
              <a:gd name="connsiteX1" fmla="*/ 350520 w 2751311"/>
              <a:gd name="connsiteY1" fmla="*/ 518160 h 4567550"/>
              <a:gd name="connsiteX2" fmla="*/ 586740 w 2751311"/>
              <a:gd name="connsiteY2" fmla="*/ 838200 h 4567550"/>
              <a:gd name="connsiteX3" fmla="*/ 891540 w 2751311"/>
              <a:gd name="connsiteY3" fmla="*/ 1165860 h 4567550"/>
              <a:gd name="connsiteX4" fmla="*/ 1120140 w 2751311"/>
              <a:gd name="connsiteY4" fmla="*/ 1379220 h 4567550"/>
              <a:gd name="connsiteX5" fmla="*/ 1348740 w 2751311"/>
              <a:gd name="connsiteY5" fmla="*/ 1615440 h 4567550"/>
              <a:gd name="connsiteX6" fmla="*/ 1516380 w 2751311"/>
              <a:gd name="connsiteY6" fmla="*/ 1760220 h 4567550"/>
              <a:gd name="connsiteX7" fmla="*/ 1821180 w 2751311"/>
              <a:gd name="connsiteY7" fmla="*/ 2057400 h 4567550"/>
              <a:gd name="connsiteX8" fmla="*/ 2034540 w 2751311"/>
              <a:gd name="connsiteY8" fmla="*/ 2240280 h 4567550"/>
              <a:gd name="connsiteX9" fmla="*/ 2156460 w 2751311"/>
              <a:gd name="connsiteY9" fmla="*/ 2369820 h 4567550"/>
              <a:gd name="connsiteX10" fmla="*/ 2286000 w 2751311"/>
              <a:gd name="connsiteY10" fmla="*/ 2514600 h 4567550"/>
              <a:gd name="connsiteX11" fmla="*/ 2461260 w 2751311"/>
              <a:gd name="connsiteY11" fmla="*/ 2819400 h 4567550"/>
              <a:gd name="connsiteX12" fmla="*/ 2567940 w 2751311"/>
              <a:gd name="connsiteY12" fmla="*/ 3032760 h 4567550"/>
              <a:gd name="connsiteX13" fmla="*/ 2651760 w 2751311"/>
              <a:gd name="connsiteY13" fmla="*/ 3299460 h 4567550"/>
              <a:gd name="connsiteX14" fmla="*/ 2735580 w 2751311"/>
              <a:gd name="connsiteY14" fmla="*/ 3642360 h 4567550"/>
              <a:gd name="connsiteX15" fmla="*/ 2750820 w 2751311"/>
              <a:gd name="connsiteY15" fmla="*/ 4023360 h 4567550"/>
              <a:gd name="connsiteX16" fmla="*/ 2727960 w 2751311"/>
              <a:gd name="connsiteY16" fmla="*/ 4503420 h 4567550"/>
              <a:gd name="connsiteX17" fmla="*/ 2720340 w 2751311"/>
              <a:gd name="connsiteY17" fmla="*/ 4549140 h 456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51311" h="4567550">
                <a:moveTo>
                  <a:pt x="0" y="0"/>
                </a:moveTo>
                <a:cubicBezTo>
                  <a:pt x="126365" y="189230"/>
                  <a:pt x="252730" y="378460"/>
                  <a:pt x="350520" y="518160"/>
                </a:cubicBezTo>
                <a:cubicBezTo>
                  <a:pt x="448310" y="657860"/>
                  <a:pt x="496570" y="730250"/>
                  <a:pt x="586740" y="838200"/>
                </a:cubicBezTo>
                <a:cubicBezTo>
                  <a:pt x="676910" y="946150"/>
                  <a:pt x="802640" y="1075690"/>
                  <a:pt x="891540" y="1165860"/>
                </a:cubicBezTo>
                <a:cubicBezTo>
                  <a:pt x="980440" y="1256030"/>
                  <a:pt x="1043940" y="1304290"/>
                  <a:pt x="1120140" y="1379220"/>
                </a:cubicBezTo>
                <a:cubicBezTo>
                  <a:pt x="1196340" y="1454150"/>
                  <a:pt x="1282700" y="1551940"/>
                  <a:pt x="1348740" y="1615440"/>
                </a:cubicBezTo>
                <a:cubicBezTo>
                  <a:pt x="1414780" y="1678940"/>
                  <a:pt x="1437640" y="1686560"/>
                  <a:pt x="1516380" y="1760220"/>
                </a:cubicBezTo>
                <a:cubicBezTo>
                  <a:pt x="1595120" y="1833880"/>
                  <a:pt x="1734820" y="1977390"/>
                  <a:pt x="1821180" y="2057400"/>
                </a:cubicBezTo>
                <a:cubicBezTo>
                  <a:pt x="1907540" y="2137410"/>
                  <a:pt x="1978660" y="2188210"/>
                  <a:pt x="2034540" y="2240280"/>
                </a:cubicBezTo>
                <a:cubicBezTo>
                  <a:pt x="2090420" y="2292350"/>
                  <a:pt x="2114550" y="2324100"/>
                  <a:pt x="2156460" y="2369820"/>
                </a:cubicBezTo>
                <a:cubicBezTo>
                  <a:pt x="2198370" y="2415540"/>
                  <a:pt x="2235200" y="2439670"/>
                  <a:pt x="2286000" y="2514600"/>
                </a:cubicBezTo>
                <a:cubicBezTo>
                  <a:pt x="2336800" y="2589530"/>
                  <a:pt x="2414270" y="2733040"/>
                  <a:pt x="2461260" y="2819400"/>
                </a:cubicBezTo>
                <a:cubicBezTo>
                  <a:pt x="2508250" y="2905760"/>
                  <a:pt x="2536190" y="2952750"/>
                  <a:pt x="2567940" y="3032760"/>
                </a:cubicBezTo>
                <a:cubicBezTo>
                  <a:pt x="2599690" y="3112770"/>
                  <a:pt x="2623820" y="3197860"/>
                  <a:pt x="2651760" y="3299460"/>
                </a:cubicBezTo>
                <a:cubicBezTo>
                  <a:pt x="2679700" y="3401060"/>
                  <a:pt x="2719070" y="3521710"/>
                  <a:pt x="2735580" y="3642360"/>
                </a:cubicBezTo>
                <a:cubicBezTo>
                  <a:pt x="2752090" y="3763010"/>
                  <a:pt x="2752090" y="3879850"/>
                  <a:pt x="2750820" y="4023360"/>
                </a:cubicBezTo>
                <a:cubicBezTo>
                  <a:pt x="2749550" y="4166870"/>
                  <a:pt x="2733040" y="4415790"/>
                  <a:pt x="2727960" y="4503420"/>
                </a:cubicBezTo>
                <a:cubicBezTo>
                  <a:pt x="2722880" y="4591050"/>
                  <a:pt x="2721610" y="4570095"/>
                  <a:pt x="2720340" y="4549140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Connector 13"/>
          <p:cNvSpPr/>
          <p:nvPr/>
        </p:nvSpPr>
        <p:spPr>
          <a:xfrm>
            <a:off x="739140" y="1257300"/>
            <a:ext cx="152400" cy="152400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 14"/>
          <p:cNvSpPr/>
          <p:nvPr/>
        </p:nvSpPr>
        <p:spPr>
          <a:xfrm rot="314090">
            <a:off x="3249044" y="5639462"/>
            <a:ext cx="264391" cy="1148054"/>
          </a:xfrm>
          <a:custGeom>
            <a:avLst/>
            <a:gdLst>
              <a:gd name="connsiteX0" fmla="*/ 122830 w 133706"/>
              <a:gd name="connsiteY0" fmla="*/ 0 h 682388"/>
              <a:gd name="connsiteX1" fmla="*/ 129654 w 133706"/>
              <a:gd name="connsiteY1" fmla="*/ 286603 h 682388"/>
              <a:gd name="connsiteX2" fmla="*/ 68239 w 133706"/>
              <a:gd name="connsiteY2" fmla="*/ 525439 h 682388"/>
              <a:gd name="connsiteX3" fmla="*/ 0 w 133706"/>
              <a:gd name="connsiteY3" fmla="*/ 682388 h 682388"/>
              <a:gd name="connsiteX0" fmla="*/ 375724 w 386600"/>
              <a:gd name="connsiteY0" fmla="*/ 0 h 1148054"/>
              <a:gd name="connsiteX1" fmla="*/ 382548 w 386600"/>
              <a:gd name="connsiteY1" fmla="*/ 286603 h 1148054"/>
              <a:gd name="connsiteX2" fmla="*/ 321133 w 386600"/>
              <a:gd name="connsiteY2" fmla="*/ 525439 h 1148054"/>
              <a:gd name="connsiteX3" fmla="*/ 1 w 386600"/>
              <a:gd name="connsiteY3" fmla="*/ 1148054 h 1148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600" h="1148054">
                <a:moveTo>
                  <a:pt x="375724" y="0"/>
                </a:moveTo>
                <a:cubicBezTo>
                  <a:pt x="383685" y="99515"/>
                  <a:pt x="391646" y="199030"/>
                  <a:pt x="382548" y="286603"/>
                </a:cubicBezTo>
                <a:cubicBezTo>
                  <a:pt x="373450" y="374176"/>
                  <a:pt x="342742" y="459475"/>
                  <a:pt x="321133" y="525439"/>
                </a:cubicBezTo>
                <a:cubicBezTo>
                  <a:pt x="299524" y="591403"/>
                  <a:pt x="1" y="1148054"/>
                  <a:pt x="1" y="1148054"/>
                </a:cubicBezTo>
              </a:path>
            </a:pathLst>
          </a:cu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4114801" y="819150"/>
            <a:ext cx="5010150" cy="1527827"/>
          </a:xfrm>
          <a:custGeom>
            <a:avLst/>
            <a:gdLst>
              <a:gd name="connsiteX0" fmla="*/ 5562600 w 5562600"/>
              <a:gd name="connsiteY0" fmla="*/ 0 h 5172075"/>
              <a:gd name="connsiteX1" fmla="*/ 4152900 w 5562600"/>
              <a:gd name="connsiteY1" fmla="*/ 990600 h 5172075"/>
              <a:gd name="connsiteX2" fmla="*/ 3981450 w 5562600"/>
              <a:gd name="connsiteY2" fmla="*/ 1076325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85775 w 5562600"/>
              <a:gd name="connsiteY12" fmla="*/ 1381125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42875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81450 w 5562600"/>
              <a:gd name="connsiteY2" fmla="*/ 1076325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85775 w 5562600"/>
              <a:gd name="connsiteY12" fmla="*/ 1381125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42875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05250 w 5562600"/>
              <a:gd name="connsiteY2" fmla="*/ 1123950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85775 w 5562600"/>
              <a:gd name="connsiteY12" fmla="*/ 1381125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42875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05250 w 5562600"/>
              <a:gd name="connsiteY2" fmla="*/ 1123950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85775 w 5562600"/>
              <a:gd name="connsiteY12" fmla="*/ 1381125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42875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05250 w 5562600"/>
              <a:gd name="connsiteY2" fmla="*/ 1123950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66725 w 5562600"/>
              <a:gd name="connsiteY12" fmla="*/ 1371600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42875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05250 w 5562600"/>
              <a:gd name="connsiteY2" fmla="*/ 1123950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66725 w 5562600"/>
              <a:gd name="connsiteY12" fmla="*/ 1371600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33350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562600 w 5562600"/>
              <a:gd name="connsiteY0" fmla="*/ 0 h 5172075"/>
              <a:gd name="connsiteX1" fmla="*/ 4200525 w 5562600"/>
              <a:gd name="connsiteY1" fmla="*/ 952500 h 5172075"/>
              <a:gd name="connsiteX2" fmla="*/ 3905250 w 5562600"/>
              <a:gd name="connsiteY2" fmla="*/ 1123950 h 5172075"/>
              <a:gd name="connsiteX3" fmla="*/ 3457575 w 5562600"/>
              <a:gd name="connsiteY3" fmla="*/ 1352550 h 5172075"/>
              <a:gd name="connsiteX4" fmla="*/ 2876550 w 5562600"/>
              <a:gd name="connsiteY4" fmla="*/ 1514475 h 5172075"/>
              <a:gd name="connsiteX5" fmla="*/ 2276475 w 5562600"/>
              <a:gd name="connsiteY5" fmla="*/ 1524000 h 5172075"/>
              <a:gd name="connsiteX6" fmla="*/ 1657350 w 5562600"/>
              <a:gd name="connsiteY6" fmla="*/ 1381125 h 5172075"/>
              <a:gd name="connsiteX7" fmla="*/ 1209675 w 5562600"/>
              <a:gd name="connsiteY7" fmla="*/ 1200150 h 5172075"/>
              <a:gd name="connsiteX8" fmla="*/ 981075 w 5562600"/>
              <a:gd name="connsiteY8" fmla="*/ 1123950 h 5172075"/>
              <a:gd name="connsiteX9" fmla="*/ 828675 w 5562600"/>
              <a:gd name="connsiteY9" fmla="*/ 1123950 h 5172075"/>
              <a:gd name="connsiteX10" fmla="*/ 676275 w 5562600"/>
              <a:gd name="connsiteY10" fmla="*/ 1171575 h 5172075"/>
              <a:gd name="connsiteX11" fmla="*/ 561975 w 5562600"/>
              <a:gd name="connsiteY11" fmla="*/ 1257300 h 5172075"/>
              <a:gd name="connsiteX12" fmla="*/ 466725 w 5562600"/>
              <a:gd name="connsiteY12" fmla="*/ 1371600 h 5172075"/>
              <a:gd name="connsiteX13" fmla="*/ 400050 w 5562600"/>
              <a:gd name="connsiteY13" fmla="*/ 1495425 h 5172075"/>
              <a:gd name="connsiteX14" fmla="*/ 352425 w 5562600"/>
              <a:gd name="connsiteY14" fmla="*/ 1752600 h 5172075"/>
              <a:gd name="connsiteX15" fmla="*/ 333375 w 5562600"/>
              <a:gd name="connsiteY15" fmla="*/ 2057400 h 5172075"/>
              <a:gd name="connsiteX16" fmla="*/ 276225 w 5562600"/>
              <a:gd name="connsiteY16" fmla="*/ 2533650 h 5172075"/>
              <a:gd name="connsiteX17" fmla="*/ 247650 w 5562600"/>
              <a:gd name="connsiteY17" fmla="*/ 3009900 h 5172075"/>
              <a:gd name="connsiteX18" fmla="*/ 209550 w 5562600"/>
              <a:gd name="connsiteY18" fmla="*/ 3419475 h 5172075"/>
              <a:gd name="connsiteX19" fmla="*/ 161925 w 5562600"/>
              <a:gd name="connsiteY19" fmla="*/ 3933825 h 5172075"/>
              <a:gd name="connsiteX20" fmla="*/ 133350 w 5562600"/>
              <a:gd name="connsiteY20" fmla="*/ 4410075 h 5172075"/>
              <a:gd name="connsiteX21" fmla="*/ 76200 w 5562600"/>
              <a:gd name="connsiteY21" fmla="*/ 4810125 h 5172075"/>
              <a:gd name="connsiteX22" fmla="*/ 0 w 5562600"/>
              <a:gd name="connsiteY22" fmla="*/ 5172075 h 5172075"/>
              <a:gd name="connsiteX0" fmla="*/ 5486400 w 5486400"/>
              <a:gd name="connsiteY0" fmla="*/ 0 h 4810125"/>
              <a:gd name="connsiteX1" fmla="*/ 4124325 w 5486400"/>
              <a:gd name="connsiteY1" fmla="*/ 952500 h 4810125"/>
              <a:gd name="connsiteX2" fmla="*/ 3829050 w 5486400"/>
              <a:gd name="connsiteY2" fmla="*/ 1123950 h 4810125"/>
              <a:gd name="connsiteX3" fmla="*/ 3381375 w 5486400"/>
              <a:gd name="connsiteY3" fmla="*/ 1352550 h 4810125"/>
              <a:gd name="connsiteX4" fmla="*/ 2800350 w 5486400"/>
              <a:gd name="connsiteY4" fmla="*/ 1514475 h 4810125"/>
              <a:gd name="connsiteX5" fmla="*/ 2200275 w 5486400"/>
              <a:gd name="connsiteY5" fmla="*/ 1524000 h 4810125"/>
              <a:gd name="connsiteX6" fmla="*/ 1581150 w 5486400"/>
              <a:gd name="connsiteY6" fmla="*/ 1381125 h 4810125"/>
              <a:gd name="connsiteX7" fmla="*/ 1133475 w 5486400"/>
              <a:gd name="connsiteY7" fmla="*/ 1200150 h 4810125"/>
              <a:gd name="connsiteX8" fmla="*/ 904875 w 5486400"/>
              <a:gd name="connsiteY8" fmla="*/ 1123950 h 4810125"/>
              <a:gd name="connsiteX9" fmla="*/ 752475 w 5486400"/>
              <a:gd name="connsiteY9" fmla="*/ 1123950 h 4810125"/>
              <a:gd name="connsiteX10" fmla="*/ 600075 w 5486400"/>
              <a:gd name="connsiteY10" fmla="*/ 1171575 h 4810125"/>
              <a:gd name="connsiteX11" fmla="*/ 485775 w 5486400"/>
              <a:gd name="connsiteY11" fmla="*/ 1257300 h 4810125"/>
              <a:gd name="connsiteX12" fmla="*/ 390525 w 5486400"/>
              <a:gd name="connsiteY12" fmla="*/ 1371600 h 4810125"/>
              <a:gd name="connsiteX13" fmla="*/ 323850 w 5486400"/>
              <a:gd name="connsiteY13" fmla="*/ 1495425 h 4810125"/>
              <a:gd name="connsiteX14" fmla="*/ 276225 w 5486400"/>
              <a:gd name="connsiteY14" fmla="*/ 1752600 h 4810125"/>
              <a:gd name="connsiteX15" fmla="*/ 257175 w 5486400"/>
              <a:gd name="connsiteY15" fmla="*/ 2057400 h 4810125"/>
              <a:gd name="connsiteX16" fmla="*/ 200025 w 5486400"/>
              <a:gd name="connsiteY16" fmla="*/ 2533650 h 4810125"/>
              <a:gd name="connsiteX17" fmla="*/ 171450 w 5486400"/>
              <a:gd name="connsiteY17" fmla="*/ 3009900 h 4810125"/>
              <a:gd name="connsiteX18" fmla="*/ 133350 w 5486400"/>
              <a:gd name="connsiteY18" fmla="*/ 3419475 h 4810125"/>
              <a:gd name="connsiteX19" fmla="*/ 85725 w 5486400"/>
              <a:gd name="connsiteY19" fmla="*/ 3933825 h 4810125"/>
              <a:gd name="connsiteX20" fmla="*/ 57150 w 5486400"/>
              <a:gd name="connsiteY20" fmla="*/ 4410075 h 4810125"/>
              <a:gd name="connsiteX21" fmla="*/ 0 w 5486400"/>
              <a:gd name="connsiteY21" fmla="*/ 4810125 h 4810125"/>
              <a:gd name="connsiteX0" fmla="*/ 5429250 w 5429250"/>
              <a:gd name="connsiteY0" fmla="*/ 0 h 4410075"/>
              <a:gd name="connsiteX1" fmla="*/ 4067175 w 5429250"/>
              <a:gd name="connsiteY1" fmla="*/ 952500 h 4410075"/>
              <a:gd name="connsiteX2" fmla="*/ 3771900 w 5429250"/>
              <a:gd name="connsiteY2" fmla="*/ 1123950 h 4410075"/>
              <a:gd name="connsiteX3" fmla="*/ 3324225 w 5429250"/>
              <a:gd name="connsiteY3" fmla="*/ 1352550 h 4410075"/>
              <a:gd name="connsiteX4" fmla="*/ 2743200 w 5429250"/>
              <a:gd name="connsiteY4" fmla="*/ 1514475 h 4410075"/>
              <a:gd name="connsiteX5" fmla="*/ 2143125 w 5429250"/>
              <a:gd name="connsiteY5" fmla="*/ 1524000 h 4410075"/>
              <a:gd name="connsiteX6" fmla="*/ 1524000 w 5429250"/>
              <a:gd name="connsiteY6" fmla="*/ 1381125 h 4410075"/>
              <a:gd name="connsiteX7" fmla="*/ 1076325 w 5429250"/>
              <a:gd name="connsiteY7" fmla="*/ 1200150 h 4410075"/>
              <a:gd name="connsiteX8" fmla="*/ 847725 w 5429250"/>
              <a:gd name="connsiteY8" fmla="*/ 1123950 h 4410075"/>
              <a:gd name="connsiteX9" fmla="*/ 695325 w 5429250"/>
              <a:gd name="connsiteY9" fmla="*/ 1123950 h 4410075"/>
              <a:gd name="connsiteX10" fmla="*/ 542925 w 5429250"/>
              <a:gd name="connsiteY10" fmla="*/ 1171575 h 4410075"/>
              <a:gd name="connsiteX11" fmla="*/ 428625 w 5429250"/>
              <a:gd name="connsiteY11" fmla="*/ 1257300 h 4410075"/>
              <a:gd name="connsiteX12" fmla="*/ 333375 w 5429250"/>
              <a:gd name="connsiteY12" fmla="*/ 1371600 h 4410075"/>
              <a:gd name="connsiteX13" fmla="*/ 266700 w 5429250"/>
              <a:gd name="connsiteY13" fmla="*/ 1495425 h 4410075"/>
              <a:gd name="connsiteX14" fmla="*/ 219075 w 5429250"/>
              <a:gd name="connsiteY14" fmla="*/ 1752600 h 4410075"/>
              <a:gd name="connsiteX15" fmla="*/ 200025 w 5429250"/>
              <a:gd name="connsiteY15" fmla="*/ 2057400 h 4410075"/>
              <a:gd name="connsiteX16" fmla="*/ 142875 w 5429250"/>
              <a:gd name="connsiteY16" fmla="*/ 2533650 h 4410075"/>
              <a:gd name="connsiteX17" fmla="*/ 114300 w 5429250"/>
              <a:gd name="connsiteY17" fmla="*/ 3009900 h 4410075"/>
              <a:gd name="connsiteX18" fmla="*/ 76200 w 5429250"/>
              <a:gd name="connsiteY18" fmla="*/ 3419475 h 4410075"/>
              <a:gd name="connsiteX19" fmla="*/ 28575 w 5429250"/>
              <a:gd name="connsiteY19" fmla="*/ 3933825 h 4410075"/>
              <a:gd name="connsiteX20" fmla="*/ 0 w 5429250"/>
              <a:gd name="connsiteY20" fmla="*/ 4410075 h 4410075"/>
              <a:gd name="connsiteX0" fmla="*/ 5429250 w 5429250"/>
              <a:gd name="connsiteY0" fmla="*/ 0 h 4410075"/>
              <a:gd name="connsiteX1" fmla="*/ 4067175 w 5429250"/>
              <a:gd name="connsiteY1" fmla="*/ 952500 h 4410075"/>
              <a:gd name="connsiteX2" fmla="*/ 3771900 w 5429250"/>
              <a:gd name="connsiteY2" fmla="*/ 1123950 h 4410075"/>
              <a:gd name="connsiteX3" fmla="*/ 3324225 w 5429250"/>
              <a:gd name="connsiteY3" fmla="*/ 1352550 h 4410075"/>
              <a:gd name="connsiteX4" fmla="*/ 2743200 w 5429250"/>
              <a:gd name="connsiteY4" fmla="*/ 1514475 h 4410075"/>
              <a:gd name="connsiteX5" fmla="*/ 2143125 w 5429250"/>
              <a:gd name="connsiteY5" fmla="*/ 1524000 h 4410075"/>
              <a:gd name="connsiteX6" fmla="*/ 1524000 w 5429250"/>
              <a:gd name="connsiteY6" fmla="*/ 1381125 h 4410075"/>
              <a:gd name="connsiteX7" fmla="*/ 1076325 w 5429250"/>
              <a:gd name="connsiteY7" fmla="*/ 1200150 h 4410075"/>
              <a:gd name="connsiteX8" fmla="*/ 847725 w 5429250"/>
              <a:gd name="connsiteY8" fmla="*/ 1123950 h 4410075"/>
              <a:gd name="connsiteX9" fmla="*/ 695325 w 5429250"/>
              <a:gd name="connsiteY9" fmla="*/ 1123950 h 4410075"/>
              <a:gd name="connsiteX10" fmla="*/ 542925 w 5429250"/>
              <a:gd name="connsiteY10" fmla="*/ 1171575 h 4410075"/>
              <a:gd name="connsiteX11" fmla="*/ 428625 w 5429250"/>
              <a:gd name="connsiteY11" fmla="*/ 1257300 h 4410075"/>
              <a:gd name="connsiteX12" fmla="*/ 333375 w 5429250"/>
              <a:gd name="connsiteY12" fmla="*/ 1371600 h 4410075"/>
              <a:gd name="connsiteX13" fmla="*/ 266700 w 5429250"/>
              <a:gd name="connsiteY13" fmla="*/ 1495425 h 4410075"/>
              <a:gd name="connsiteX14" fmla="*/ 219075 w 5429250"/>
              <a:gd name="connsiteY14" fmla="*/ 1752600 h 4410075"/>
              <a:gd name="connsiteX15" fmla="*/ 200025 w 5429250"/>
              <a:gd name="connsiteY15" fmla="*/ 2057400 h 4410075"/>
              <a:gd name="connsiteX16" fmla="*/ 142875 w 5429250"/>
              <a:gd name="connsiteY16" fmla="*/ 2533650 h 4410075"/>
              <a:gd name="connsiteX17" fmla="*/ 114300 w 5429250"/>
              <a:gd name="connsiteY17" fmla="*/ 3009900 h 4410075"/>
              <a:gd name="connsiteX18" fmla="*/ 76200 w 5429250"/>
              <a:gd name="connsiteY18" fmla="*/ 3419475 h 4410075"/>
              <a:gd name="connsiteX19" fmla="*/ 0 w 5429250"/>
              <a:gd name="connsiteY19" fmla="*/ 4410075 h 4410075"/>
              <a:gd name="connsiteX0" fmla="*/ 5353050 w 5353050"/>
              <a:gd name="connsiteY0" fmla="*/ 0 h 3419475"/>
              <a:gd name="connsiteX1" fmla="*/ 3990975 w 5353050"/>
              <a:gd name="connsiteY1" fmla="*/ 952500 h 3419475"/>
              <a:gd name="connsiteX2" fmla="*/ 3695700 w 5353050"/>
              <a:gd name="connsiteY2" fmla="*/ 1123950 h 3419475"/>
              <a:gd name="connsiteX3" fmla="*/ 3248025 w 5353050"/>
              <a:gd name="connsiteY3" fmla="*/ 1352550 h 3419475"/>
              <a:gd name="connsiteX4" fmla="*/ 2667000 w 5353050"/>
              <a:gd name="connsiteY4" fmla="*/ 1514475 h 3419475"/>
              <a:gd name="connsiteX5" fmla="*/ 2066925 w 5353050"/>
              <a:gd name="connsiteY5" fmla="*/ 1524000 h 3419475"/>
              <a:gd name="connsiteX6" fmla="*/ 1447800 w 5353050"/>
              <a:gd name="connsiteY6" fmla="*/ 1381125 h 3419475"/>
              <a:gd name="connsiteX7" fmla="*/ 1000125 w 5353050"/>
              <a:gd name="connsiteY7" fmla="*/ 1200150 h 3419475"/>
              <a:gd name="connsiteX8" fmla="*/ 771525 w 5353050"/>
              <a:gd name="connsiteY8" fmla="*/ 1123950 h 3419475"/>
              <a:gd name="connsiteX9" fmla="*/ 619125 w 5353050"/>
              <a:gd name="connsiteY9" fmla="*/ 1123950 h 3419475"/>
              <a:gd name="connsiteX10" fmla="*/ 466725 w 5353050"/>
              <a:gd name="connsiteY10" fmla="*/ 1171575 h 3419475"/>
              <a:gd name="connsiteX11" fmla="*/ 352425 w 5353050"/>
              <a:gd name="connsiteY11" fmla="*/ 1257300 h 3419475"/>
              <a:gd name="connsiteX12" fmla="*/ 257175 w 5353050"/>
              <a:gd name="connsiteY12" fmla="*/ 1371600 h 3419475"/>
              <a:gd name="connsiteX13" fmla="*/ 190500 w 5353050"/>
              <a:gd name="connsiteY13" fmla="*/ 1495425 h 3419475"/>
              <a:gd name="connsiteX14" fmla="*/ 142875 w 5353050"/>
              <a:gd name="connsiteY14" fmla="*/ 1752600 h 3419475"/>
              <a:gd name="connsiteX15" fmla="*/ 123825 w 5353050"/>
              <a:gd name="connsiteY15" fmla="*/ 2057400 h 3419475"/>
              <a:gd name="connsiteX16" fmla="*/ 66675 w 5353050"/>
              <a:gd name="connsiteY16" fmla="*/ 2533650 h 3419475"/>
              <a:gd name="connsiteX17" fmla="*/ 38100 w 5353050"/>
              <a:gd name="connsiteY17" fmla="*/ 3009900 h 3419475"/>
              <a:gd name="connsiteX18" fmla="*/ 0 w 5353050"/>
              <a:gd name="connsiteY18" fmla="*/ 3419475 h 3419475"/>
              <a:gd name="connsiteX0" fmla="*/ 5314950 w 5314950"/>
              <a:gd name="connsiteY0" fmla="*/ 0 h 3009900"/>
              <a:gd name="connsiteX1" fmla="*/ 3952875 w 5314950"/>
              <a:gd name="connsiteY1" fmla="*/ 952500 h 3009900"/>
              <a:gd name="connsiteX2" fmla="*/ 3657600 w 5314950"/>
              <a:gd name="connsiteY2" fmla="*/ 1123950 h 3009900"/>
              <a:gd name="connsiteX3" fmla="*/ 3209925 w 5314950"/>
              <a:gd name="connsiteY3" fmla="*/ 1352550 h 3009900"/>
              <a:gd name="connsiteX4" fmla="*/ 2628900 w 5314950"/>
              <a:gd name="connsiteY4" fmla="*/ 1514475 h 3009900"/>
              <a:gd name="connsiteX5" fmla="*/ 2028825 w 5314950"/>
              <a:gd name="connsiteY5" fmla="*/ 1524000 h 3009900"/>
              <a:gd name="connsiteX6" fmla="*/ 1409700 w 5314950"/>
              <a:gd name="connsiteY6" fmla="*/ 1381125 h 3009900"/>
              <a:gd name="connsiteX7" fmla="*/ 962025 w 5314950"/>
              <a:gd name="connsiteY7" fmla="*/ 1200150 h 3009900"/>
              <a:gd name="connsiteX8" fmla="*/ 733425 w 5314950"/>
              <a:gd name="connsiteY8" fmla="*/ 1123950 h 3009900"/>
              <a:gd name="connsiteX9" fmla="*/ 581025 w 5314950"/>
              <a:gd name="connsiteY9" fmla="*/ 1123950 h 3009900"/>
              <a:gd name="connsiteX10" fmla="*/ 428625 w 5314950"/>
              <a:gd name="connsiteY10" fmla="*/ 1171575 h 3009900"/>
              <a:gd name="connsiteX11" fmla="*/ 314325 w 5314950"/>
              <a:gd name="connsiteY11" fmla="*/ 1257300 h 3009900"/>
              <a:gd name="connsiteX12" fmla="*/ 219075 w 5314950"/>
              <a:gd name="connsiteY12" fmla="*/ 1371600 h 3009900"/>
              <a:gd name="connsiteX13" fmla="*/ 152400 w 5314950"/>
              <a:gd name="connsiteY13" fmla="*/ 1495425 h 3009900"/>
              <a:gd name="connsiteX14" fmla="*/ 104775 w 5314950"/>
              <a:gd name="connsiteY14" fmla="*/ 1752600 h 3009900"/>
              <a:gd name="connsiteX15" fmla="*/ 85725 w 5314950"/>
              <a:gd name="connsiteY15" fmla="*/ 2057400 h 3009900"/>
              <a:gd name="connsiteX16" fmla="*/ 28575 w 5314950"/>
              <a:gd name="connsiteY16" fmla="*/ 2533650 h 3009900"/>
              <a:gd name="connsiteX17" fmla="*/ 0 w 5314950"/>
              <a:gd name="connsiteY17" fmla="*/ 3009900 h 3009900"/>
              <a:gd name="connsiteX0" fmla="*/ 5286375 w 5286375"/>
              <a:gd name="connsiteY0" fmla="*/ 0 h 2533650"/>
              <a:gd name="connsiteX1" fmla="*/ 3924300 w 5286375"/>
              <a:gd name="connsiteY1" fmla="*/ 952500 h 2533650"/>
              <a:gd name="connsiteX2" fmla="*/ 3629025 w 5286375"/>
              <a:gd name="connsiteY2" fmla="*/ 1123950 h 2533650"/>
              <a:gd name="connsiteX3" fmla="*/ 3181350 w 5286375"/>
              <a:gd name="connsiteY3" fmla="*/ 1352550 h 2533650"/>
              <a:gd name="connsiteX4" fmla="*/ 2600325 w 5286375"/>
              <a:gd name="connsiteY4" fmla="*/ 1514475 h 2533650"/>
              <a:gd name="connsiteX5" fmla="*/ 2000250 w 5286375"/>
              <a:gd name="connsiteY5" fmla="*/ 1524000 h 2533650"/>
              <a:gd name="connsiteX6" fmla="*/ 1381125 w 5286375"/>
              <a:gd name="connsiteY6" fmla="*/ 1381125 h 2533650"/>
              <a:gd name="connsiteX7" fmla="*/ 933450 w 5286375"/>
              <a:gd name="connsiteY7" fmla="*/ 1200150 h 2533650"/>
              <a:gd name="connsiteX8" fmla="*/ 704850 w 5286375"/>
              <a:gd name="connsiteY8" fmla="*/ 1123950 h 2533650"/>
              <a:gd name="connsiteX9" fmla="*/ 552450 w 5286375"/>
              <a:gd name="connsiteY9" fmla="*/ 1123950 h 2533650"/>
              <a:gd name="connsiteX10" fmla="*/ 400050 w 5286375"/>
              <a:gd name="connsiteY10" fmla="*/ 1171575 h 2533650"/>
              <a:gd name="connsiteX11" fmla="*/ 285750 w 5286375"/>
              <a:gd name="connsiteY11" fmla="*/ 1257300 h 2533650"/>
              <a:gd name="connsiteX12" fmla="*/ 190500 w 5286375"/>
              <a:gd name="connsiteY12" fmla="*/ 1371600 h 2533650"/>
              <a:gd name="connsiteX13" fmla="*/ 123825 w 5286375"/>
              <a:gd name="connsiteY13" fmla="*/ 1495425 h 2533650"/>
              <a:gd name="connsiteX14" fmla="*/ 76200 w 5286375"/>
              <a:gd name="connsiteY14" fmla="*/ 1752600 h 2533650"/>
              <a:gd name="connsiteX15" fmla="*/ 57150 w 5286375"/>
              <a:gd name="connsiteY15" fmla="*/ 2057400 h 2533650"/>
              <a:gd name="connsiteX16" fmla="*/ 0 w 5286375"/>
              <a:gd name="connsiteY16" fmla="*/ 2533650 h 2533650"/>
              <a:gd name="connsiteX0" fmla="*/ 5229225 w 5229225"/>
              <a:gd name="connsiteY0" fmla="*/ 0 h 2057400"/>
              <a:gd name="connsiteX1" fmla="*/ 3867150 w 5229225"/>
              <a:gd name="connsiteY1" fmla="*/ 952500 h 2057400"/>
              <a:gd name="connsiteX2" fmla="*/ 3571875 w 5229225"/>
              <a:gd name="connsiteY2" fmla="*/ 1123950 h 2057400"/>
              <a:gd name="connsiteX3" fmla="*/ 3124200 w 5229225"/>
              <a:gd name="connsiteY3" fmla="*/ 1352550 h 2057400"/>
              <a:gd name="connsiteX4" fmla="*/ 2543175 w 5229225"/>
              <a:gd name="connsiteY4" fmla="*/ 1514475 h 2057400"/>
              <a:gd name="connsiteX5" fmla="*/ 1943100 w 5229225"/>
              <a:gd name="connsiteY5" fmla="*/ 1524000 h 2057400"/>
              <a:gd name="connsiteX6" fmla="*/ 1323975 w 5229225"/>
              <a:gd name="connsiteY6" fmla="*/ 1381125 h 2057400"/>
              <a:gd name="connsiteX7" fmla="*/ 876300 w 5229225"/>
              <a:gd name="connsiteY7" fmla="*/ 1200150 h 2057400"/>
              <a:gd name="connsiteX8" fmla="*/ 647700 w 5229225"/>
              <a:gd name="connsiteY8" fmla="*/ 1123950 h 2057400"/>
              <a:gd name="connsiteX9" fmla="*/ 495300 w 5229225"/>
              <a:gd name="connsiteY9" fmla="*/ 1123950 h 2057400"/>
              <a:gd name="connsiteX10" fmla="*/ 342900 w 5229225"/>
              <a:gd name="connsiteY10" fmla="*/ 1171575 h 2057400"/>
              <a:gd name="connsiteX11" fmla="*/ 228600 w 5229225"/>
              <a:gd name="connsiteY11" fmla="*/ 1257300 h 2057400"/>
              <a:gd name="connsiteX12" fmla="*/ 133350 w 5229225"/>
              <a:gd name="connsiteY12" fmla="*/ 1371600 h 2057400"/>
              <a:gd name="connsiteX13" fmla="*/ 66675 w 5229225"/>
              <a:gd name="connsiteY13" fmla="*/ 1495425 h 2057400"/>
              <a:gd name="connsiteX14" fmla="*/ 19050 w 5229225"/>
              <a:gd name="connsiteY14" fmla="*/ 1752600 h 2057400"/>
              <a:gd name="connsiteX15" fmla="*/ 0 w 5229225"/>
              <a:gd name="connsiteY15" fmla="*/ 2057400 h 2057400"/>
              <a:gd name="connsiteX0" fmla="*/ 5229225 w 5229225"/>
              <a:gd name="connsiteY0" fmla="*/ 0 h 2057400"/>
              <a:gd name="connsiteX1" fmla="*/ 3867150 w 5229225"/>
              <a:gd name="connsiteY1" fmla="*/ 952500 h 2057400"/>
              <a:gd name="connsiteX2" fmla="*/ 3571875 w 5229225"/>
              <a:gd name="connsiteY2" fmla="*/ 1123950 h 2057400"/>
              <a:gd name="connsiteX3" fmla="*/ 3124200 w 5229225"/>
              <a:gd name="connsiteY3" fmla="*/ 1352550 h 2057400"/>
              <a:gd name="connsiteX4" fmla="*/ 2543175 w 5229225"/>
              <a:gd name="connsiteY4" fmla="*/ 1514475 h 2057400"/>
              <a:gd name="connsiteX5" fmla="*/ 1943100 w 5229225"/>
              <a:gd name="connsiteY5" fmla="*/ 1524000 h 2057400"/>
              <a:gd name="connsiteX6" fmla="*/ 1323975 w 5229225"/>
              <a:gd name="connsiteY6" fmla="*/ 1381125 h 2057400"/>
              <a:gd name="connsiteX7" fmla="*/ 876300 w 5229225"/>
              <a:gd name="connsiteY7" fmla="*/ 1200150 h 2057400"/>
              <a:gd name="connsiteX8" fmla="*/ 647700 w 5229225"/>
              <a:gd name="connsiteY8" fmla="*/ 1123950 h 2057400"/>
              <a:gd name="connsiteX9" fmla="*/ 495300 w 5229225"/>
              <a:gd name="connsiteY9" fmla="*/ 1123950 h 2057400"/>
              <a:gd name="connsiteX10" fmla="*/ 342900 w 5229225"/>
              <a:gd name="connsiteY10" fmla="*/ 1171575 h 2057400"/>
              <a:gd name="connsiteX11" fmla="*/ 228600 w 5229225"/>
              <a:gd name="connsiteY11" fmla="*/ 1257300 h 2057400"/>
              <a:gd name="connsiteX12" fmla="*/ 133350 w 5229225"/>
              <a:gd name="connsiteY12" fmla="*/ 1371600 h 2057400"/>
              <a:gd name="connsiteX13" fmla="*/ 66675 w 5229225"/>
              <a:gd name="connsiteY13" fmla="*/ 1495425 h 2057400"/>
              <a:gd name="connsiteX14" fmla="*/ 19050 w 5229225"/>
              <a:gd name="connsiteY14" fmla="*/ 1752600 h 2057400"/>
              <a:gd name="connsiteX15" fmla="*/ 0 w 5229225"/>
              <a:gd name="connsiteY15" fmla="*/ 2057400 h 2057400"/>
              <a:gd name="connsiteX0" fmla="*/ 5210175 w 5210175"/>
              <a:gd name="connsiteY0" fmla="*/ 0 h 1752600"/>
              <a:gd name="connsiteX1" fmla="*/ 3848100 w 5210175"/>
              <a:gd name="connsiteY1" fmla="*/ 952500 h 1752600"/>
              <a:gd name="connsiteX2" fmla="*/ 3552825 w 5210175"/>
              <a:gd name="connsiteY2" fmla="*/ 1123950 h 1752600"/>
              <a:gd name="connsiteX3" fmla="*/ 3105150 w 5210175"/>
              <a:gd name="connsiteY3" fmla="*/ 1352550 h 1752600"/>
              <a:gd name="connsiteX4" fmla="*/ 2524125 w 5210175"/>
              <a:gd name="connsiteY4" fmla="*/ 1514475 h 1752600"/>
              <a:gd name="connsiteX5" fmla="*/ 1924050 w 5210175"/>
              <a:gd name="connsiteY5" fmla="*/ 1524000 h 1752600"/>
              <a:gd name="connsiteX6" fmla="*/ 1304925 w 5210175"/>
              <a:gd name="connsiteY6" fmla="*/ 1381125 h 1752600"/>
              <a:gd name="connsiteX7" fmla="*/ 857250 w 5210175"/>
              <a:gd name="connsiteY7" fmla="*/ 1200150 h 1752600"/>
              <a:gd name="connsiteX8" fmla="*/ 628650 w 5210175"/>
              <a:gd name="connsiteY8" fmla="*/ 1123950 h 1752600"/>
              <a:gd name="connsiteX9" fmla="*/ 476250 w 5210175"/>
              <a:gd name="connsiteY9" fmla="*/ 1123950 h 1752600"/>
              <a:gd name="connsiteX10" fmla="*/ 323850 w 5210175"/>
              <a:gd name="connsiteY10" fmla="*/ 1171575 h 1752600"/>
              <a:gd name="connsiteX11" fmla="*/ 209550 w 5210175"/>
              <a:gd name="connsiteY11" fmla="*/ 1257300 h 1752600"/>
              <a:gd name="connsiteX12" fmla="*/ 114300 w 5210175"/>
              <a:gd name="connsiteY12" fmla="*/ 1371600 h 1752600"/>
              <a:gd name="connsiteX13" fmla="*/ 47625 w 5210175"/>
              <a:gd name="connsiteY13" fmla="*/ 1495425 h 1752600"/>
              <a:gd name="connsiteX14" fmla="*/ 0 w 5210175"/>
              <a:gd name="connsiteY14" fmla="*/ 1752600 h 1752600"/>
              <a:gd name="connsiteX0" fmla="*/ 5162550 w 5162550"/>
              <a:gd name="connsiteY0" fmla="*/ 0 h 1524000"/>
              <a:gd name="connsiteX1" fmla="*/ 3800475 w 5162550"/>
              <a:gd name="connsiteY1" fmla="*/ 952500 h 1524000"/>
              <a:gd name="connsiteX2" fmla="*/ 3505200 w 5162550"/>
              <a:gd name="connsiteY2" fmla="*/ 1123950 h 1524000"/>
              <a:gd name="connsiteX3" fmla="*/ 3057525 w 5162550"/>
              <a:gd name="connsiteY3" fmla="*/ 1352550 h 1524000"/>
              <a:gd name="connsiteX4" fmla="*/ 2476500 w 5162550"/>
              <a:gd name="connsiteY4" fmla="*/ 1514475 h 1524000"/>
              <a:gd name="connsiteX5" fmla="*/ 1876425 w 5162550"/>
              <a:gd name="connsiteY5" fmla="*/ 1524000 h 1524000"/>
              <a:gd name="connsiteX6" fmla="*/ 1257300 w 5162550"/>
              <a:gd name="connsiteY6" fmla="*/ 1381125 h 1524000"/>
              <a:gd name="connsiteX7" fmla="*/ 809625 w 5162550"/>
              <a:gd name="connsiteY7" fmla="*/ 1200150 h 1524000"/>
              <a:gd name="connsiteX8" fmla="*/ 581025 w 5162550"/>
              <a:gd name="connsiteY8" fmla="*/ 1123950 h 1524000"/>
              <a:gd name="connsiteX9" fmla="*/ 428625 w 5162550"/>
              <a:gd name="connsiteY9" fmla="*/ 1123950 h 1524000"/>
              <a:gd name="connsiteX10" fmla="*/ 276225 w 5162550"/>
              <a:gd name="connsiteY10" fmla="*/ 1171575 h 1524000"/>
              <a:gd name="connsiteX11" fmla="*/ 161925 w 5162550"/>
              <a:gd name="connsiteY11" fmla="*/ 1257300 h 1524000"/>
              <a:gd name="connsiteX12" fmla="*/ 66675 w 5162550"/>
              <a:gd name="connsiteY12" fmla="*/ 1371600 h 1524000"/>
              <a:gd name="connsiteX13" fmla="*/ 0 w 5162550"/>
              <a:gd name="connsiteY13" fmla="*/ 1495425 h 1524000"/>
              <a:gd name="connsiteX0" fmla="*/ 5095875 w 5095875"/>
              <a:gd name="connsiteY0" fmla="*/ 0 h 1524000"/>
              <a:gd name="connsiteX1" fmla="*/ 3733800 w 5095875"/>
              <a:gd name="connsiteY1" fmla="*/ 952500 h 1524000"/>
              <a:gd name="connsiteX2" fmla="*/ 3438525 w 5095875"/>
              <a:gd name="connsiteY2" fmla="*/ 1123950 h 1524000"/>
              <a:gd name="connsiteX3" fmla="*/ 2990850 w 5095875"/>
              <a:gd name="connsiteY3" fmla="*/ 1352550 h 1524000"/>
              <a:gd name="connsiteX4" fmla="*/ 2409825 w 5095875"/>
              <a:gd name="connsiteY4" fmla="*/ 1514475 h 1524000"/>
              <a:gd name="connsiteX5" fmla="*/ 1809750 w 5095875"/>
              <a:gd name="connsiteY5" fmla="*/ 1524000 h 1524000"/>
              <a:gd name="connsiteX6" fmla="*/ 1190625 w 5095875"/>
              <a:gd name="connsiteY6" fmla="*/ 1381125 h 1524000"/>
              <a:gd name="connsiteX7" fmla="*/ 742950 w 5095875"/>
              <a:gd name="connsiteY7" fmla="*/ 1200150 h 1524000"/>
              <a:gd name="connsiteX8" fmla="*/ 514350 w 5095875"/>
              <a:gd name="connsiteY8" fmla="*/ 1123950 h 1524000"/>
              <a:gd name="connsiteX9" fmla="*/ 361950 w 5095875"/>
              <a:gd name="connsiteY9" fmla="*/ 1123950 h 1524000"/>
              <a:gd name="connsiteX10" fmla="*/ 209550 w 5095875"/>
              <a:gd name="connsiteY10" fmla="*/ 1171575 h 1524000"/>
              <a:gd name="connsiteX11" fmla="*/ 95250 w 5095875"/>
              <a:gd name="connsiteY11" fmla="*/ 1257300 h 1524000"/>
              <a:gd name="connsiteX12" fmla="*/ 0 w 5095875"/>
              <a:gd name="connsiteY12" fmla="*/ 1371600 h 1524000"/>
              <a:gd name="connsiteX0" fmla="*/ 5000625 w 5000625"/>
              <a:gd name="connsiteY0" fmla="*/ 0 h 1524000"/>
              <a:gd name="connsiteX1" fmla="*/ 3638550 w 5000625"/>
              <a:gd name="connsiteY1" fmla="*/ 952500 h 1524000"/>
              <a:gd name="connsiteX2" fmla="*/ 3343275 w 5000625"/>
              <a:gd name="connsiteY2" fmla="*/ 1123950 h 1524000"/>
              <a:gd name="connsiteX3" fmla="*/ 2895600 w 5000625"/>
              <a:gd name="connsiteY3" fmla="*/ 1352550 h 1524000"/>
              <a:gd name="connsiteX4" fmla="*/ 2314575 w 5000625"/>
              <a:gd name="connsiteY4" fmla="*/ 1514475 h 1524000"/>
              <a:gd name="connsiteX5" fmla="*/ 1714500 w 5000625"/>
              <a:gd name="connsiteY5" fmla="*/ 1524000 h 1524000"/>
              <a:gd name="connsiteX6" fmla="*/ 1095375 w 5000625"/>
              <a:gd name="connsiteY6" fmla="*/ 1381125 h 1524000"/>
              <a:gd name="connsiteX7" fmla="*/ 647700 w 5000625"/>
              <a:gd name="connsiteY7" fmla="*/ 1200150 h 1524000"/>
              <a:gd name="connsiteX8" fmla="*/ 419100 w 5000625"/>
              <a:gd name="connsiteY8" fmla="*/ 1123950 h 1524000"/>
              <a:gd name="connsiteX9" fmla="*/ 266700 w 5000625"/>
              <a:gd name="connsiteY9" fmla="*/ 1123950 h 1524000"/>
              <a:gd name="connsiteX10" fmla="*/ 114300 w 5000625"/>
              <a:gd name="connsiteY10" fmla="*/ 1171575 h 1524000"/>
              <a:gd name="connsiteX11" fmla="*/ 0 w 5000625"/>
              <a:gd name="connsiteY11" fmla="*/ 1257300 h 1524000"/>
              <a:gd name="connsiteX0" fmla="*/ 5000625 w 5000625"/>
              <a:gd name="connsiteY0" fmla="*/ 0 h 1533561"/>
              <a:gd name="connsiteX1" fmla="*/ 3638550 w 5000625"/>
              <a:gd name="connsiteY1" fmla="*/ 952500 h 1533561"/>
              <a:gd name="connsiteX2" fmla="*/ 3343275 w 5000625"/>
              <a:gd name="connsiteY2" fmla="*/ 1123950 h 1533561"/>
              <a:gd name="connsiteX3" fmla="*/ 2895600 w 5000625"/>
              <a:gd name="connsiteY3" fmla="*/ 1352550 h 1533561"/>
              <a:gd name="connsiteX4" fmla="*/ 2314575 w 5000625"/>
              <a:gd name="connsiteY4" fmla="*/ 1514475 h 1533561"/>
              <a:gd name="connsiteX5" fmla="*/ 1727141 w 5000625"/>
              <a:gd name="connsiteY5" fmla="*/ 1515573 h 1533561"/>
              <a:gd name="connsiteX6" fmla="*/ 1095375 w 5000625"/>
              <a:gd name="connsiteY6" fmla="*/ 1381125 h 1533561"/>
              <a:gd name="connsiteX7" fmla="*/ 647700 w 5000625"/>
              <a:gd name="connsiteY7" fmla="*/ 1200150 h 1533561"/>
              <a:gd name="connsiteX8" fmla="*/ 419100 w 5000625"/>
              <a:gd name="connsiteY8" fmla="*/ 1123950 h 1533561"/>
              <a:gd name="connsiteX9" fmla="*/ 266700 w 5000625"/>
              <a:gd name="connsiteY9" fmla="*/ 1123950 h 1533561"/>
              <a:gd name="connsiteX10" fmla="*/ 114300 w 5000625"/>
              <a:gd name="connsiteY10" fmla="*/ 1171575 h 1533561"/>
              <a:gd name="connsiteX11" fmla="*/ 0 w 5000625"/>
              <a:gd name="connsiteY11" fmla="*/ 1257300 h 1533561"/>
              <a:gd name="connsiteX0" fmla="*/ 5000625 w 5000625"/>
              <a:gd name="connsiteY0" fmla="*/ 0 h 1529121"/>
              <a:gd name="connsiteX1" fmla="*/ 3638550 w 5000625"/>
              <a:gd name="connsiteY1" fmla="*/ 952500 h 1529121"/>
              <a:gd name="connsiteX2" fmla="*/ 3343275 w 5000625"/>
              <a:gd name="connsiteY2" fmla="*/ 1123950 h 1529121"/>
              <a:gd name="connsiteX3" fmla="*/ 2895600 w 5000625"/>
              <a:gd name="connsiteY3" fmla="*/ 1352550 h 1529121"/>
              <a:gd name="connsiteX4" fmla="*/ 2314575 w 5000625"/>
              <a:gd name="connsiteY4" fmla="*/ 1506047 h 1529121"/>
              <a:gd name="connsiteX5" fmla="*/ 1727141 w 5000625"/>
              <a:gd name="connsiteY5" fmla="*/ 1515573 h 1529121"/>
              <a:gd name="connsiteX6" fmla="*/ 1095375 w 5000625"/>
              <a:gd name="connsiteY6" fmla="*/ 1381125 h 1529121"/>
              <a:gd name="connsiteX7" fmla="*/ 647700 w 5000625"/>
              <a:gd name="connsiteY7" fmla="*/ 1200150 h 1529121"/>
              <a:gd name="connsiteX8" fmla="*/ 419100 w 5000625"/>
              <a:gd name="connsiteY8" fmla="*/ 1123950 h 1529121"/>
              <a:gd name="connsiteX9" fmla="*/ 266700 w 5000625"/>
              <a:gd name="connsiteY9" fmla="*/ 1123950 h 1529121"/>
              <a:gd name="connsiteX10" fmla="*/ 114300 w 5000625"/>
              <a:gd name="connsiteY10" fmla="*/ 1171575 h 1529121"/>
              <a:gd name="connsiteX11" fmla="*/ 0 w 5000625"/>
              <a:gd name="connsiteY11" fmla="*/ 1257300 h 1529121"/>
              <a:gd name="connsiteX0" fmla="*/ 5000625 w 5000625"/>
              <a:gd name="connsiteY0" fmla="*/ 0 h 1531997"/>
              <a:gd name="connsiteX1" fmla="*/ 3638550 w 5000625"/>
              <a:gd name="connsiteY1" fmla="*/ 952500 h 1531997"/>
              <a:gd name="connsiteX2" fmla="*/ 3343275 w 5000625"/>
              <a:gd name="connsiteY2" fmla="*/ 1123950 h 1531997"/>
              <a:gd name="connsiteX3" fmla="*/ 2895600 w 5000625"/>
              <a:gd name="connsiteY3" fmla="*/ 1352550 h 1531997"/>
              <a:gd name="connsiteX4" fmla="*/ 2314575 w 5000625"/>
              <a:gd name="connsiteY4" fmla="*/ 1506047 h 1531997"/>
              <a:gd name="connsiteX5" fmla="*/ 1727141 w 5000625"/>
              <a:gd name="connsiteY5" fmla="*/ 1515573 h 1531997"/>
              <a:gd name="connsiteX6" fmla="*/ 1095375 w 5000625"/>
              <a:gd name="connsiteY6" fmla="*/ 1381125 h 1531997"/>
              <a:gd name="connsiteX7" fmla="*/ 647700 w 5000625"/>
              <a:gd name="connsiteY7" fmla="*/ 1200150 h 1531997"/>
              <a:gd name="connsiteX8" fmla="*/ 419100 w 5000625"/>
              <a:gd name="connsiteY8" fmla="*/ 1123950 h 1531997"/>
              <a:gd name="connsiteX9" fmla="*/ 266700 w 5000625"/>
              <a:gd name="connsiteY9" fmla="*/ 1123950 h 1531997"/>
              <a:gd name="connsiteX10" fmla="*/ 114300 w 5000625"/>
              <a:gd name="connsiteY10" fmla="*/ 1171575 h 1531997"/>
              <a:gd name="connsiteX11" fmla="*/ 0 w 5000625"/>
              <a:gd name="connsiteY11" fmla="*/ 1257300 h 1531997"/>
              <a:gd name="connsiteX0" fmla="*/ 5000625 w 5000625"/>
              <a:gd name="connsiteY0" fmla="*/ 0 h 1527827"/>
              <a:gd name="connsiteX1" fmla="*/ 3638550 w 5000625"/>
              <a:gd name="connsiteY1" fmla="*/ 952500 h 1527827"/>
              <a:gd name="connsiteX2" fmla="*/ 3343275 w 5000625"/>
              <a:gd name="connsiteY2" fmla="*/ 1123950 h 1527827"/>
              <a:gd name="connsiteX3" fmla="*/ 2895600 w 5000625"/>
              <a:gd name="connsiteY3" fmla="*/ 1352550 h 1527827"/>
              <a:gd name="connsiteX4" fmla="*/ 2314575 w 5000625"/>
              <a:gd name="connsiteY4" fmla="*/ 1506047 h 1527827"/>
              <a:gd name="connsiteX5" fmla="*/ 1727141 w 5000625"/>
              <a:gd name="connsiteY5" fmla="*/ 1515573 h 1527827"/>
              <a:gd name="connsiteX6" fmla="*/ 1095375 w 5000625"/>
              <a:gd name="connsiteY6" fmla="*/ 1381125 h 1527827"/>
              <a:gd name="connsiteX7" fmla="*/ 647700 w 5000625"/>
              <a:gd name="connsiteY7" fmla="*/ 1200150 h 1527827"/>
              <a:gd name="connsiteX8" fmla="*/ 419100 w 5000625"/>
              <a:gd name="connsiteY8" fmla="*/ 1123950 h 1527827"/>
              <a:gd name="connsiteX9" fmla="*/ 266700 w 5000625"/>
              <a:gd name="connsiteY9" fmla="*/ 1123950 h 1527827"/>
              <a:gd name="connsiteX10" fmla="*/ 114300 w 5000625"/>
              <a:gd name="connsiteY10" fmla="*/ 1171575 h 1527827"/>
              <a:gd name="connsiteX11" fmla="*/ 0 w 5000625"/>
              <a:gd name="connsiteY11" fmla="*/ 1257300 h 1527827"/>
              <a:gd name="connsiteX0" fmla="*/ 5010150 w 5010150"/>
              <a:gd name="connsiteY0" fmla="*/ 0 h 1527827"/>
              <a:gd name="connsiteX1" fmla="*/ 3648075 w 5010150"/>
              <a:gd name="connsiteY1" fmla="*/ 952500 h 1527827"/>
              <a:gd name="connsiteX2" fmla="*/ 3352800 w 5010150"/>
              <a:gd name="connsiteY2" fmla="*/ 1123950 h 1527827"/>
              <a:gd name="connsiteX3" fmla="*/ 2905125 w 5010150"/>
              <a:gd name="connsiteY3" fmla="*/ 1352550 h 1527827"/>
              <a:gd name="connsiteX4" fmla="*/ 2324100 w 5010150"/>
              <a:gd name="connsiteY4" fmla="*/ 1506047 h 1527827"/>
              <a:gd name="connsiteX5" fmla="*/ 1736666 w 5010150"/>
              <a:gd name="connsiteY5" fmla="*/ 1515573 h 1527827"/>
              <a:gd name="connsiteX6" fmla="*/ 1104900 w 5010150"/>
              <a:gd name="connsiteY6" fmla="*/ 1381125 h 1527827"/>
              <a:gd name="connsiteX7" fmla="*/ 657225 w 5010150"/>
              <a:gd name="connsiteY7" fmla="*/ 1200150 h 1527827"/>
              <a:gd name="connsiteX8" fmla="*/ 428625 w 5010150"/>
              <a:gd name="connsiteY8" fmla="*/ 1123950 h 1527827"/>
              <a:gd name="connsiteX9" fmla="*/ 276225 w 5010150"/>
              <a:gd name="connsiteY9" fmla="*/ 1123950 h 1527827"/>
              <a:gd name="connsiteX10" fmla="*/ 123825 w 5010150"/>
              <a:gd name="connsiteY10" fmla="*/ 1171575 h 1527827"/>
              <a:gd name="connsiteX11" fmla="*/ 0 w 5010150"/>
              <a:gd name="connsiteY11" fmla="*/ 1269206 h 1527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10150" h="1527827">
                <a:moveTo>
                  <a:pt x="5010150" y="0"/>
                </a:moveTo>
                <a:lnTo>
                  <a:pt x="3648075" y="952500"/>
                </a:lnTo>
                <a:cubicBezTo>
                  <a:pt x="3371850" y="1139825"/>
                  <a:pt x="3477379" y="1058694"/>
                  <a:pt x="3352800" y="1123950"/>
                </a:cubicBezTo>
                <a:cubicBezTo>
                  <a:pt x="3152775" y="1228725"/>
                  <a:pt x="3076575" y="1288867"/>
                  <a:pt x="2905125" y="1352550"/>
                </a:cubicBezTo>
                <a:cubicBezTo>
                  <a:pt x="2733675" y="1416233"/>
                  <a:pt x="2518843" y="1483091"/>
                  <a:pt x="2324100" y="1506047"/>
                </a:cubicBezTo>
                <a:cubicBezTo>
                  <a:pt x="2129357" y="1529003"/>
                  <a:pt x="1939866" y="1536393"/>
                  <a:pt x="1736666" y="1515573"/>
                </a:cubicBezTo>
                <a:cubicBezTo>
                  <a:pt x="1533466" y="1494753"/>
                  <a:pt x="1284807" y="1433696"/>
                  <a:pt x="1104900" y="1381125"/>
                </a:cubicBezTo>
                <a:cubicBezTo>
                  <a:pt x="924993" y="1328554"/>
                  <a:pt x="769937" y="1243012"/>
                  <a:pt x="657225" y="1200150"/>
                </a:cubicBezTo>
                <a:cubicBezTo>
                  <a:pt x="544513" y="1157288"/>
                  <a:pt x="492125" y="1136650"/>
                  <a:pt x="428625" y="1123950"/>
                </a:cubicBezTo>
                <a:cubicBezTo>
                  <a:pt x="365125" y="1111250"/>
                  <a:pt x="327025" y="1116012"/>
                  <a:pt x="276225" y="1123950"/>
                </a:cubicBezTo>
                <a:cubicBezTo>
                  <a:pt x="225425" y="1131888"/>
                  <a:pt x="168275" y="1149350"/>
                  <a:pt x="123825" y="1171575"/>
                </a:cubicBezTo>
                <a:cubicBezTo>
                  <a:pt x="79375" y="1193800"/>
                  <a:pt x="34925" y="1235869"/>
                  <a:pt x="0" y="1269206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/>
          <p:cNvSpPr/>
          <p:nvPr/>
        </p:nvSpPr>
        <p:spPr>
          <a:xfrm>
            <a:off x="3285282" y="2077418"/>
            <a:ext cx="841149" cy="4639865"/>
          </a:xfrm>
          <a:custGeom>
            <a:avLst/>
            <a:gdLst>
              <a:gd name="connsiteX0" fmla="*/ 404527 w 404527"/>
              <a:gd name="connsiteY0" fmla="*/ 0 h 2861187"/>
              <a:gd name="connsiteX1" fmla="*/ 286540 w 404527"/>
              <a:gd name="connsiteY1" fmla="*/ 181194 h 2861187"/>
              <a:gd name="connsiteX2" fmla="*/ 223332 w 404527"/>
              <a:gd name="connsiteY2" fmla="*/ 404527 h 2861187"/>
              <a:gd name="connsiteX3" fmla="*/ 206477 w 404527"/>
              <a:gd name="connsiteY3" fmla="*/ 606790 h 2861187"/>
              <a:gd name="connsiteX4" fmla="*/ 113773 w 404527"/>
              <a:gd name="connsiteY4" fmla="*/ 1626536 h 2861187"/>
              <a:gd name="connsiteX5" fmla="*/ 25283 w 404527"/>
              <a:gd name="connsiteY5" fmla="*/ 2646282 h 2861187"/>
              <a:gd name="connsiteX6" fmla="*/ 0 w 404527"/>
              <a:gd name="connsiteY6" fmla="*/ 2861187 h 2861187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37925 w 417169"/>
              <a:gd name="connsiteY5" fmla="*/ 2646282 h 3000243"/>
              <a:gd name="connsiteX6" fmla="*/ 0 w 417169"/>
              <a:gd name="connsiteY6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37925 w 417169"/>
              <a:gd name="connsiteY5" fmla="*/ 2646282 h 3000243"/>
              <a:gd name="connsiteX6" fmla="*/ 8428 w 417169"/>
              <a:gd name="connsiteY6" fmla="*/ 2945463 h 3000243"/>
              <a:gd name="connsiteX7" fmla="*/ 0 w 417169"/>
              <a:gd name="connsiteY7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37925 w 417169"/>
              <a:gd name="connsiteY5" fmla="*/ 2646282 h 3000243"/>
              <a:gd name="connsiteX6" fmla="*/ 16856 w 417169"/>
              <a:gd name="connsiteY6" fmla="*/ 2835904 h 3000243"/>
              <a:gd name="connsiteX7" fmla="*/ 8428 w 417169"/>
              <a:gd name="connsiteY7" fmla="*/ 2945463 h 3000243"/>
              <a:gd name="connsiteX8" fmla="*/ 0 w 417169"/>
              <a:gd name="connsiteY8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37925 w 417169"/>
              <a:gd name="connsiteY5" fmla="*/ 2646282 h 3000243"/>
              <a:gd name="connsiteX6" fmla="*/ 25283 w 417169"/>
              <a:gd name="connsiteY6" fmla="*/ 2751627 h 3000243"/>
              <a:gd name="connsiteX7" fmla="*/ 16856 w 417169"/>
              <a:gd name="connsiteY7" fmla="*/ 2835904 h 3000243"/>
              <a:gd name="connsiteX8" fmla="*/ 8428 w 417169"/>
              <a:gd name="connsiteY8" fmla="*/ 2945463 h 3000243"/>
              <a:gd name="connsiteX9" fmla="*/ 0 w 417169"/>
              <a:gd name="connsiteY9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540936 h 3000243"/>
              <a:gd name="connsiteX6" fmla="*/ 37925 w 417169"/>
              <a:gd name="connsiteY6" fmla="*/ 2646282 h 3000243"/>
              <a:gd name="connsiteX7" fmla="*/ 25283 w 417169"/>
              <a:gd name="connsiteY7" fmla="*/ 2751627 h 3000243"/>
              <a:gd name="connsiteX8" fmla="*/ 16856 w 417169"/>
              <a:gd name="connsiteY8" fmla="*/ 2835904 h 3000243"/>
              <a:gd name="connsiteX9" fmla="*/ 8428 w 417169"/>
              <a:gd name="connsiteY9" fmla="*/ 2945463 h 3000243"/>
              <a:gd name="connsiteX10" fmla="*/ 0 w 417169"/>
              <a:gd name="connsiteY10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75849 w 417169"/>
              <a:gd name="connsiteY5" fmla="*/ 2250182 h 3000243"/>
              <a:gd name="connsiteX6" fmla="*/ 50566 w 417169"/>
              <a:gd name="connsiteY6" fmla="*/ 2540936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8994 w 417169"/>
              <a:gd name="connsiteY5" fmla="*/ 2431377 h 3000243"/>
              <a:gd name="connsiteX6" fmla="*/ 50566 w 417169"/>
              <a:gd name="connsiteY6" fmla="*/ 2540936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50566 w 417169"/>
              <a:gd name="connsiteY6" fmla="*/ 2540936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37925 w 417169"/>
              <a:gd name="connsiteY6" fmla="*/ 2658923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29497 w 417169"/>
              <a:gd name="connsiteY6" fmla="*/ 2692633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29497 w 417169"/>
              <a:gd name="connsiteY6" fmla="*/ 2692633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29497 w 417169"/>
              <a:gd name="connsiteY6" fmla="*/ 2692633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29497 w 417169"/>
              <a:gd name="connsiteY6" fmla="*/ 2692633 h 3000243"/>
              <a:gd name="connsiteX7" fmla="*/ 37925 w 417169"/>
              <a:gd name="connsiteY7" fmla="*/ 2646282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17169 w 417169"/>
              <a:gd name="connsiteY0" fmla="*/ 0 h 3000243"/>
              <a:gd name="connsiteX1" fmla="*/ 299182 w 417169"/>
              <a:gd name="connsiteY1" fmla="*/ 181194 h 3000243"/>
              <a:gd name="connsiteX2" fmla="*/ 235974 w 417169"/>
              <a:gd name="connsiteY2" fmla="*/ 404527 h 3000243"/>
              <a:gd name="connsiteX3" fmla="*/ 219119 w 417169"/>
              <a:gd name="connsiteY3" fmla="*/ 606790 h 3000243"/>
              <a:gd name="connsiteX4" fmla="*/ 126415 w 417169"/>
              <a:gd name="connsiteY4" fmla="*/ 1626536 h 3000243"/>
              <a:gd name="connsiteX5" fmla="*/ 50566 w 417169"/>
              <a:gd name="connsiteY5" fmla="*/ 2494584 h 3000243"/>
              <a:gd name="connsiteX6" fmla="*/ 29497 w 417169"/>
              <a:gd name="connsiteY6" fmla="*/ 2692633 h 3000243"/>
              <a:gd name="connsiteX7" fmla="*/ 33711 w 417169"/>
              <a:gd name="connsiteY7" fmla="*/ 2730559 h 3000243"/>
              <a:gd name="connsiteX8" fmla="*/ 25283 w 417169"/>
              <a:gd name="connsiteY8" fmla="*/ 2751627 h 3000243"/>
              <a:gd name="connsiteX9" fmla="*/ 16856 w 417169"/>
              <a:gd name="connsiteY9" fmla="*/ 2835904 h 3000243"/>
              <a:gd name="connsiteX10" fmla="*/ 8428 w 417169"/>
              <a:gd name="connsiteY10" fmla="*/ 2945463 h 3000243"/>
              <a:gd name="connsiteX11" fmla="*/ 0 w 417169"/>
              <a:gd name="connsiteY11" fmla="*/ 3000243 h 3000243"/>
              <a:gd name="connsiteX0" fmla="*/ 446666 w 446666"/>
              <a:gd name="connsiteY0" fmla="*/ 0 h 3354204"/>
              <a:gd name="connsiteX1" fmla="*/ 328679 w 446666"/>
              <a:gd name="connsiteY1" fmla="*/ 181194 h 3354204"/>
              <a:gd name="connsiteX2" fmla="*/ 265471 w 446666"/>
              <a:gd name="connsiteY2" fmla="*/ 404527 h 3354204"/>
              <a:gd name="connsiteX3" fmla="*/ 248616 w 446666"/>
              <a:gd name="connsiteY3" fmla="*/ 606790 h 3354204"/>
              <a:gd name="connsiteX4" fmla="*/ 155912 w 446666"/>
              <a:gd name="connsiteY4" fmla="*/ 1626536 h 3354204"/>
              <a:gd name="connsiteX5" fmla="*/ 80063 w 446666"/>
              <a:gd name="connsiteY5" fmla="*/ 2494584 h 3354204"/>
              <a:gd name="connsiteX6" fmla="*/ 58994 w 446666"/>
              <a:gd name="connsiteY6" fmla="*/ 2692633 h 3354204"/>
              <a:gd name="connsiteX7" fmla="*/ 63208 w 446666"/>
              <a:gd name="connsiteY7" fmla="*/ 2730559 h 3354204"/>
              <a:gd name="connsiteX8" fmla="*/ 54780 w 446666"/>
              <a:gd name="connsiteY8" fmla="*/ 2751627 h 3354204"/>
              <a:gd name="connsiteX9" fmla="*/ 46353 w 446666"/>
              <a:gd name="connsiteY9" fmla="*/ 2835904 h 3354204"/>
              <a:gd name="connsiteX10" fmla="*/ 37925 w 446666"/>
              <a:gd name="connsiteY10" fmla="*/ 2945463 h 3354204"/>
              <a:gd name="connsiteX11" fmla="*/ 0 w 446666"/>
              <a:gd name="connsiteY11" fmla="*/ 3354204 h 3354204"/>
              <a:gd name="connsiteX0" fmla="*/ 446666 w 446666"/>
              <a:gd name="connsiteY0" fmla="*/ 0 h 3354204"/>
              <a:gd name="connsiteX1" fmla="*/ 328679 w 446666"/>
              <a:gd name="connsiteY1" fmla="*/ 181194 h 3354204"/>
              <a:gd name="connsiteX2" fmla="*/ 265471 w 446666"/>
              <a:gd name="connsiteY2" fmla="*/ 404527 h 3354204"/>
              <a:gd name="connsiteX3" fmla="*/ 248616 w 446666"/>
              <a:gd name="connsiteY3" fmla="*/ 606790 h 3354204"/>
              <a:gd name="connsiteX4" fmla="*/ 155912 w 446666"/>
              <a:gd name="connsiteY4" fmla="*/ 1626536 h 3354204"/>
              <a:gd name="connsiteX5" fmla="*/ 80063 w 446666"/>
              <a:gd name="connsiteY5" fmla="*/ 2494584 h 3354204"/>
              <a:gd name="connsiteX6" fmla="*/ 58994 w 446666"/>
              <a:gd name="connsiteY6" fmla="*/ 2692633 h 3354204"/>
              <a:gd name="connsiteX7" fmla="*/ 63208 w 446666"/>
              <a:gd name="connsiteY7" fmla="*/ 2730559 h 3354204"/>
              <a:gd name="connsiteX8" fmla="*/ 54780 w 446666"/>
              <a:gd name="connsiteY8" fmla="*/ 2751627 h 3354204"/>
              <a:gd name="connsiteX9" fmla="*/ 46353 w 446666"/>
              <a:gd name="connsiteY9" fmla="*/ 2835904 h 3354204"/>
              <a:gd name="connsiteX10" fmla="*/ 8428 w 446666"/>
              <a:gd name="connsiteY10" fmla="*/ 3290997 h 3354204"/>
              <a:gd name="connsiteX11" fmla="*/ 0 w 446666"/>
              <a:gd name="connsiteY11" fmla="*/ 3354204 h 3354204"/>
              <a:gd name="connsiteX0" fmla="*/ 446666 w 446666"/>
              <a:gd name="connsiteY0" fmla="*/ 0 h 3354204"/>
              <a:gd name="connsiteX1" fmla="*/ 328679 w 446666"/>
              <a:gd name="connsiteY1" fmla="*/ 181194 h 3354204"/>
              <a:gd name="connsiteX2" fmla="*/ 265471 w 446666"/>
              <a:gd name="connsiteY2" fmla="*/ 404527 h 3354204"/>
              <a:gd name="connsiteX3" fmla="*/ 248616 w 446666"/>
              <a:gd name="connsiteY3" fmla="*/ 606790 h 3354204"/>
              <a:gd name="connsiteX4" fmla="*/ 155912 w 446666"/>
              <a:gd name="connsiteY4" fmla="*/ 1626536 h 3354204"/>
              <a:gd name="connsiteX5" fmla="*/ 80063 w 446666"/>
              <a:gd name="connsiteY5" fmla="*/ 2494584 h 3354204"/>
              <a:gd name="connsiteX6" fmla="*/ 58994 w 446666"/>
              <a:gd name="connsiteY6" fmla="*/ 2692633 h 3354204"/>
              <a:gd name="connsiteX7" fmla="*/ 63208 w 446666"/>
              <a:gd name="connsiteY7" fmla="*/ 2730559 h 3354204"/>
              <a:gd name="connsiteX8" fmla="*/ 54780 w 446666"/>
              <a:gd name="connsiteY8" fmla="*/ 2751627 h 3354204"/>
              <a:gd name="connsiteX9" fmla="*/ 12642 w 446666"/>
              <a:gd name="connsiteY9" fmla="*/ 3227790 h 3354204"/>
              <a:gd name="connsiteX10" fmla="*/ 8428 w 446666"/>
              <a:gd name="connsiteY10" fmla="*/ 3290997 h 3354204"/>
              <a:gd name="connsiteX11" fmla="*/ 0 w 446666"/>
              <a:gd name="connsiteY11" fmla="*/ 3354204 h 3354204"/>
              <a:gd name="connsiteX0" fmla="*/ 446666 w 446666"/>
              <a:gd name="connsiteY0" fmla="*/ 0 h 3354204"/>
              <a:gd name="connsiteX1" fmla="*/ 328679 w 446666"/>
              <a:gd name="connsiteY1" fmla="*/ 181194 h 3354204"/>
              <a:gd name="connsiteX2" fmla="*/ 265471 w 446666"/>
              <a:gd name="connsiteY2" fmla="*/ 404527 h 3354204"/>
              <a:gd name="connsiteX3" fmla="*/ 248616 w 446666"/>
              <a:gd name="connsiteY3" fmla="*/ 606790 h 3354204"/>
              <a:gd name="connsiteX4" fmla="*/ 155912 w 446666"/>
              <a:gd name="connsiteY4" fmla="*/ 1626536 h 3354204"/>
              <a:gd name="connsiteX5" fmla="*/ 80063 w 446666"/>
              <a:gd name="connsiteY5" fmla="*/ 2494584 h 3354204"/>
              <a:gd name="connsiteX6" fmla="*/ 58994 w 446666"/>
              <a:gd name="connsiteY6" fmla="*/ 2692633 h 3354204"/>
              <a:gd name="connsiteX7" fmla="*/ 63208 w 446666"/>
              <a:gd name="connsiteY7" fmla="*/ 2730559 h 3354204"/>
              <a:gd name="connsiteX8" fmla="*/ 16856 w 446666"/>
              <a:gd name="connsiteY8" fmla="*/ 3177223 h 3354204"/>
              <a:gd name="connsiteX9" fmla="*/ 12642 w 446666"/>
              <a:gd name="connsiteY9" fmla="*/ 3227790 h 3354204"/>
              <a:gd name="connsiteX10" fmla="*/ 8428 w 446666"/>
              <a:gd name="connsiteY10" fmla="*/ 3290997 h 3354204"/>
              <a:gd name="connsiteX11" fmla="*/ 0 w 446666"/>
              <a:gd name="connsiteY11" fmla="*/ 3354204 h 3354204"/>
              <a:gd name="connsiteX0" fmla="*/ 446666 w 446666"/>
              <a:gd name="connsiteY0" fmla="*/ 0 h 3354204"/>
              <a:gd name="connsiteX1" fmla="*/ 328679 w 446666"/>
              <a:gd name="connsiteY1" fmla="*/ 181194 h 3354204"/>
              <a:gd name="connsiteX2" fmla="*/ 265471 w 446666"/>
              <a:gd name="connsiteY2" fmla="*/ 404527 h 3354204"/>
              <a:gd name="connsiteX3" fmla="*/ 248616 w 446666"/>
              <a:gd name="connsiteY3" fmla="*/ 606790 h 3354204"/>
              <a:gd name="connsiteX4" fmla="*/ 155912 w 446666"/>
              <a:gd name="connsiteY4" fmla="*/ 1626536 h 3354204"/>
              <a:gd name="connsiteX5" fmla="*/ 80063 w 446666"/>
              <a:gd name="connsiteY5" fmla="*/ 2494584 h 3354204"/>
              <a:gd name="connsiteX6" fmla="*/ 58994 w 446666"/>
              <a:gd name="connsiteY6" fmla="*/ 2692633 h 3354204"/>
              <a:gd name="connsiteX7" fmla="*/ 25284 w 446666"/>
              <a:gd name="connsiteY7" fmla="*/ 3084520 h 3354204"/>
              <a:gd name="connsiteX8" fmla="*/ 16856 w 446666"/>
              <a:gd name="connsiteY8" fmla="*/ 3177223 h 3354204"/>
              <a:gd name="connsiteX9" fmla="*/ 12642 w 446666"/>
              <a:gd name="connsiteY9" fmla="*/ 3227790 h 3354204"/>
              <a:gd name="connsiteX10" fmla="*/ 8428 w 446666"/>
              <a:gd name="connsiteY10" fmla="*/ 3290997 h 3354204"/>
              <a:gd name="connsiteX11" fmla="*/ 0 w 446666"/>
              <a:gd name="connsiteY11" fmla="*/ 3354204 h 3354204"/>
              <a:gd name="connsiteX0" fmla="*/ 514087 w 514087"/>
              <a:gd name="connsiteY0" fmla="*/ 0 h 3779801"/>
              <a:gd name="connsiteX1" fmla="*/ 396100 w 514087"/>
              <a:gd name="connsiteY1" fmla="*/ 181194 h 3779801"/>
              <a:gd name="connsiteX2" fmla="*/ 332892 w 514087"/>
              <a:gd name="connsiteY2" fmla="*/ 404527 h 3779801"/>
              <a:gd name="connsiteX3" fmla="*/ 316037 w 514087"/>
              <a:gd name="connsiteY3" fmla="*/ 606790 h 3779801"/>
              <a:gd name="connsiteX4" fmla="*/ 223333 w 514087"/>
              <a:gd name="connsiteY4" fmla="*/ 1626536 h 3779801"/>
              <a:gd name="connsiteX5" fmla="*/ 147484 w 514087"/>
              <a:gd name="connsiteY5" fmla="*/ 2494584 h 3779801"/>
              <a:gd name="connsiteX6" fmla="*/ 126415 w 514087"/>
              <a:gd name="connsiteY6" fmla="*/ 2692633 h 3779801"/>
              <a:gd name="connsiteX7" fmla="*/ 92705 w 514087"/>
              <a:gd name="connsiteY7" fmla="*/ 3084520 h 3779801"/>
              <a:gd name="connsiteX8" fmla="*/ 84277 w 514087"/>
              <a:gd name="connsiteY8" fmla="*/ 3177223 h 3779801"/>
              <a:gd name="connsiteX9" fmla="*/ 80063 w 514087"/>
              <a:gd name="connsiteY9" fmla="*/ 3227790 h 3779801"/>
              <a:gd name="connsiteX10" fmla="*/ 75849 w 514087"/>
              <a:gd name="connsiteY10" fmla="*/ 3290997 h 3779801"/>
              <a:gd name="connsiteX11" fmla="*/ 0 w 514087"/>
              <a:gd name="connsiteY11" fmla="*/ 3779801 h 3779801"/>
              <a:gd name="connsiteX0" fmla="*/ 514087 w 514087"/>
              <a:gd name="connsiteY0" fmla="*/ 0 h 3779801"/>
              <a:gd name="connsiteX1" fmla="*/ 396100 w 514087"/>
              <a:gd name="connsiteY1" fmla="*/ 181194 h 3779801"/>
              <a:gd name="connsiteX2" fmla="*/ 332892 w 514087"/>
              <a:gd name="connsiteY2" fmla="*/ 404527 h 3779801"/>
              <a:gd name="connsiteX3" fmla="*/ 316037 w 514087"/>
              <a:gd name="connsiteY3" fmla="*/ 606790 h 3779801"/>
              <a:gd name="connsiteX4" fmla="*/ 223333 w 514087"/>
              <a:gd name="connsiteY4" fmla="*/ 1626536 h 3779801"/>
              <a:gd name="connsiteX5" fmla="*/ 147484 w 514087"/>
              <a:gd name="connsiteY5" fmla="*/ 2494584 h 3779801"/>
              <a:gd name="connsiteX6" fmla="*/ 126415 w 514087"/>
              <a:gd name="connsiteY6" fmla="*/ 2692633 h 3779801"/>
              <a:gd name="connsiteX7" fmla="*/ 92705 w 514087"/>
              <a:gd name="connsiteY7" fmla="*/ 3084520 h 3779801"/>
              <a:gd name="connsiteX8" fmla="*/ 84277 w 514087"/>
              <a:gd name="connsiteY8" fmla="*/ 3177223 h 3779801"/>
              <a:gd name="connsiteX9" fmla="*/ 80063 w 514087"/>
              <a:gd name="connsiteY9" fmla="*/ 3227790 h 3779801"/>
              <a:gd name="connsiteX10" fmla="*/ 12642 w 514087"/>
              <a:gd name="connsiteY10" fmla="*/ 3703952 h 3779801"/>
              <a:gd name="connsiteX11" fmla="*/ 0 w 514087"/>
              <a:gd name="connsiteY11" fmla="*/ 3779801 h 3779801"/>
              <a:gd name="connsiteX0" fmla="*/ 514087 w 514087"/>
              <a:gd name="connsiteY0" fmla="*/ 0 h 3779801"/>
              <a:gd name="connsiteX1" fmla="*/ 396100 w 514087"/>
              <a:gd name="connsiteY1" fmla="*/ 181194 h 3779801"/>
              <a:gd name="connsiteX2" fmla="*/ 332892 w 514087"/>
              <a:gd name="connsiteY2" fmla="*/ 404527 h 3779801"/>
              <a:gd name="connsiteX3" fmla="*/ 316037 w 514087"/>
              <a:gd name="connsiteY3" fmla="*/ 606790 h 3779801"/>
              <a:gd name="connsiteX4" fmla="*/ 223333 w 514087"/>
              <a:gd name="connsiteY4" fmla="*/ 1626536 h 3779801"/>
              <a:gd name="connsiteX5" fmla="*/ 147484 w 514087"/>
              <a:gd name="connsiteY5" fmla="*/ 2494584 h 3779801"/>
              <a:gd name="connsiteX6" fmla="*/ 126415 w 514087"/>
              <a:gd name="connsiteY6" fmla="*/ 2692633 h 3779801"/>
              <a:gd name="connsiteX7" fmla="*/ 92705 w 514087"/>
              <a:gd name="connsiteY7" fmla="*/ 3084520 h 3779801"/>
              <a:gd name="connsiteX8" fmla="*/ 84277 w 514087"/>
              <a:gd name="connsiteY8" fmla="*/ 3177223 h 3779801"/>
              <a:gd name="connsiteX9" fmla="*/ 25284 w 514087"/>
              <a:gd name="connsiteY9" fmla="*/ 3636531 h 3779801"/>
              <a:gd name="connsiteX10" fmla="*/ 12642 w 514087"/>
              <a:gd name="connsiteY10" fmla="*/ 3703952 h 3779801"/>
              <a:gd name="connsiteX11" fmla="*/ 0 w 514087"/>
              <a:gd name="connsiteY11" fmla="*/ 3779801 h 3779801"/>
              <a:gd name="connsiteX0" fmla="*/ 514087 w 514087"/>
              <a:gd name="connsiteY0" fmla="*/ 0 h 3779801"/>
              <a:gd name="connsiteX1" fmla="*/ 396100 w 514087"/>
              <a:gd name="connsiteY1" fmla="*/ 181194 h 3779801"/>
              <a:gd name="connsiteX2" fmla="*/ 332892 w 514087"/>
              <a:gd name="connsiteY2" fmla="*/ 404527 h 3779801"/>
              <a:gd name="connsiteX3" fmla="*/ 316037 w 514087"/>
              <a:gd name="connsiteY3" fmla="*/ 606790 h 3779801"/>
              <a:gd name="connsiteX4" fmla="*/ 223333 w 514087"/>
              <a:gd name="connsiteY4" fmla="*/ 1626536 h 3779801"/>
              <a:gd name="connsiteX5" fmla="*/ 147484 w 514087"/>
              <a:gd name="connsiteY5" fmla="*/ 2494584 h 3779801"/>
              <a:gd name="connsiteX6" fmla="*/ 126415 w 514087"/>
              <a:gd name="connsiteY6" fmla="*/ 2692633 h 3779801"/>
              <a:gd name="connsiteX7" fmla="*/ 92705 w 514087"/>
              <a:gd name="connsiteY7" fmla="*/ 3084520 h 3779801"/>
              <a:gd name="connsiteX8" fmla="*/ 50566 w 514087"/>
              <a:gd name="connsiteY8" fmla="*/ 3476404 h 3779801"/>
              <a:gd name="connsiteX9" fmla="*/ 25284 w 514087"/>
              <a:gd name="connsiteY9" fmla="*/ 3636531 h 3779801"/>
              <a:gd name="connsiteX10" fmla="*/ 12642 w 514087"/>
              <a:gd name="connsiteY10" fmla="*/ 3703952 h 3779801"/>
              <a:gd name="connsiteX11" fmla="*/ 0 w 514087"/>
              <a:gd name="connsiteY11" fmla="*/ 3779801 h 3779801"/>
              <a:gd name="connsiteX0" fmla="*/ 602577 w 602577"/>
              <a:gd name="connsiteY0" fmla="*/ 0 h 4091624"/>
              <a:gd name="connsiteX1" fmla="*/ 484590 w 602577"/>
              <a:gd name="connsiteY1" fmla="*/ 181194 h 4091624"/>
              <a:gd name="connsiteX2" fmla="*/ 421382 w 602577"/>
              <a:gd name="connsiteY2" fmla="*/ 404527 h 4091624"/>
              <a:gd name="connsiteX3" fmla="*/ 404527 w 602577"/>
              <a:gd name="connsiteY3" fmla="*/ 606790 h 4091624"/>
              <a:gd name="connsiteX4" fmla="*/ 311823 w 602577"/>
              <a:gd name="connsiteY4" fmla="*/ 1626536 h 4091624"/>
              <a:gd name="connsiteX5" fmla="*/ 235974 w 602577"/>
              <a:gd name="connsiteY5" fmla="*/ 2494584 h 4091624"/>
              <a:gd name="connsiteX6" fmla="*/ 214905 w 602577"/>
              <a:gd name="connsiteY6" fmla="*/ 2692633 h 4091624"/>
              <a:gd name="connsiteX7" fmla="*/ 181195 w 602577"/>
              <a:gd name="connsiteY7" fmla="*/ 3084520 h 4091624"/>
              <a:gd name="connsiteX8" fmla="*/ 139056 w 602577"/>
              <a:gd name="connsiteY8" fmla="*/ 3476404 h 4091624"/>
              <a:gd name="connsiteX9" fmla="*/ 113774 w 602577"/>
              <a:gd name="connsiteY9" fmla="*/ 3636531 h 4091624"/>
              <a:gd name="connsiteX10" fmla="*/ 101132 w 602577"/>
              <a:gd name="connsiteY10" fmla="*/ 3703952 h 4091624"/>
              <a:gd name="connsiteX11" fmla="*/ 0 w 602577"/>
              <a:gd name="connsiteY11" fmla="*/ 4091624 h 4091624"/>
              <a:gd name="connsiteX0" fmla="*/ 602577 w 602577"/>
              <a:gd name="connsiteY0" fmla="*/ 0 h 4091624"/>
              <a:gd name="connsiteX1" fmla="*/ 484590 w 602577"/>
              <a:gd name="connsiteY1" fmla="*/ 181194 h 4091624"/>
              <a:gd name="connsiteX2" fmla="*/ 421382 w 602577"/>
              <a:gd name="connsiteY2" fmla="*/ 404527 h 4091624"/>
              <a:gd name="connsiteX3" fmla="*/ 404527 w 602577"/>
              <a:gd name="connsiteY3" fmla="*/ 606790 h 4091624"/>
              <a:gd name="connsiteX4" fmla="*/ 311823 w 602577"/>
              <a:gd name="connsiteY4" fmla="*/ 1626536 h 4091624"/>
              <a:gd name="connsiteX5" fmla="*/ 235974 w 602577"/>
              <a:gd name="connsiteY5" fmla="*/ 2494584 h 4091624"/>
              <a:gd name="connsiteX6" fmla="*/ 214905 w 602577"/>
              <a:gd name="connsiteY6" fmla="*/ 2692633 h 4091624"/>
              <a:gd name="connsiteX7" fmla="*/ 181195 w 602577"/>
              <a:gd name="connsiteY7" fmla="*/ 3084520 h 4091624"/>
              <a:gd name="connsiteX8" fmla="*/ 139056 w 602577"/>
              <a:gd name="connsiteY8" fmla="*/ 3476404 h 4091624"/>
              <a:gd name="connsiteX9" fmla="*/ 113774 w 602577"/>
              <a:gd name="connsiteY9" fmla="*/ 3636531 h 4091624"/>
              <a:gd name="connsiteX10" fmla="*/ 12641 w 602577"/>
              <a:gd name="connsiteY10" fmla="*/ 4032630 h 4091624"/>
              <a:gd name="connsiteX11" fmla="*/ 0 w 602577"/>
              <a:gd name="connsiteY11" fmla="*/ 4091624 h 4091624"/>
              <a:gd name="connsiteX0" fmla="*/ 602577 w 602577"/>
              <a:gd name="connsiteY0" fmla="*/ 0 h 4091624"/>
              <a:gd name="connsiteX1" fmla="*/ 484590 w 602577"/>
              <a:gd name="connsiteY1" fmla="*/ 181194 h 4091624"/>
              <a:gd name="connsiteX2" fmla="*/ 421382 w 602577"/>
              <a:gd name="connsiteY2" fmla="*/ 404527 h 4091624"/>
              <a:gd name="connsiteX3" fmla="*/ 404527 w 602577"/>
              <a:gd name="connsiteY3" fmla="*/ 606790 h 4091624"/>
              <a:gd name="connsiteX4" fmla="*/ 311823 w 602577"/>
              <a:gd name="connsiteY4" fmla="*/ 1626536 h 4091624"/>
              <a:gd name="connsiteX5" fmla="*/ 235974 w 602577"/>
              <a:gd name="connsiteY5" fmla="*/ 2494584 h 4091624"/>
              <a:gd name="connsiteX6" fmla="*/ 214905 w 602577"/>
              <a:gd name="connsiteY6" fmla="*/ 2692633 h 4091624"/>
              <a:gd name="connsiteX7" fmla="*/ 181195 w 602577"/>
              <a:gd name="connsiteY7" fmla="*/ 3084520 h 4091624"/>
              <a:gd name="connsiteX8" fmla="*/ 139056 w 602577"/>
              <a:gd name="connsiteY8" fmla="*/ 3476404 h 4091624"/>
              <a:gd name="connsiteX9" fmla="*/ 80064 w 602577"/>
              <a:gd name="connsiteY9" fmla="*/ 3834581 h 4091624"/>
              <a:gd name="connsiteX10" fmla="*/ 12641 w 602577"/>
              <a:gd name="connsiteY10" fmla="*/ 4032630 h 4091624"/>
              <a:gd name="connsiteX11" fmla="*/ 0 w 602577"/>
              <a:gd name="connsiteY11" fmla="*/ 4091624 h 4091624"/>
              <a:gd name="connsiteX0" fmla="*/ 699495 w 699495"/>
              <a:gd name="connsiteY0" fmla="*/ 0 h 4331812"/>
              <a:gd name="connsiteX1" fmla="*/ 581508 w 699495"/>
              <a:gd name="connsiteY1" fmla="*/ 181194 h 4331812"/>
              <a:gd name="connsiteX2" fmla="*/ 518300 w 699495"/>
              <a:gd name="connsiteY2" fmla="*/ 404527 h 4331812"/>
              <a:gd name="connsiteX3" fmla="*/ 501445 w 699495"/>
              <a:gd name="connsiteY3" fmla="*/ 606790 h 4331812"/>
              <a:gd name="connsiteX4" fmla="*/ 408741 w 699495"/>
              <a:gd name="connsiteY4" fmla="*/ 1626536 h 4331812"/>
              <a:gd name="connsiteX5" fmla="*/ 332892 w 699495"/>
              <a:gd name="connsiteY5" fmla="*/ 2494584 h 4331812"/>
              <a:gd name="connsiteX6" fmla="*/ 311823 w 699495"/>
              <a:gd name="connsiteY6" fmla="*/ 2692633 h 4331812"/>
              <a:gd name="connsiteX7" fmla="*/ 278113 w 699495"/>
              <a:gd name="connsiteY7" fmla="*/ 3084520 h 4331812"/>
              <a:gd name="connsiteX8" fmla="*/ 235974 w 699495"/>
              <a:gd name="connsiteY8" fmla="*/ 3476404 h 4331812"/>
              <a:gd name="connsiteX9" fmla="*/ 176982 w 699495"/>
              <a:gd name="connsiteY9" fmla="*/ 3834581 h 4331812"/>
              <a:gd name="connsiteX10" fmla="*/ 109559 w 699495"/>
              <a:gd name="connsiteY10" fmla="*/ 4032630 h 4331812"/>
              <a:gd name="connsiteX11" fmla="*/ 0 w 699495"/>
              <a:gd name="connsiteY11" fmla="*/ 4331812 h 4331812"/>
              <a:gd name="connsiteX0" fmla="*/ 699495 w 699495"/>
              <a:gd name="connsiteY0" fmla="*/ 0 h 4331812"/>
              <a:gd name="connsiteX1" fmla="*/ 581508 w 699495"/>
              <a:gd name="connsiteY1" fmla="*/ 181194 h 4331812"/>
              <a:gd name="connsiteX2" fmla="*/ 518300 w 699495"/>
              <a:gd name="connsiteY2" fmla="*/ 404527 h 4331812"/>
              <a:gd name="connsiteX3" fmla="*/ 501445 w 699495"/>
              <a:gd name="connsiteY3" fmla="*/ 606790 h 4331812"/>
              <a:gd name="connsiteX4" fmla="*/ 408741 w 699495"/>
              <a:gd name="connsiteY4" fmla="*/ 1626536 h 4331812"/>
              <a:gd name="connsiteX5" fmla="*/ 332892 w 699495"/>
              <a:gd name="connsiteY5" fmla="*/ 2494584 h 4331812"/>
              <a:gd name="connsiteX6" fmla="*/ 311823 w 699495"/>
              <a:gd name="connsiteY6" fmla="*/ 2692633 h 4331812"/>
              <a:gd name="connsiteX7" fmla="*/ 278113 w 699495"/>
              <a:gd name="connsiteY7" fmla="*/ 3084520 h 4331812"/>
              <a:gd name="connsiteX8" fmla="*/ 235974 w 699495"/>
              <a:gd name="connsiteY8" fmla="*/ 3476404 h 4331812"/>
              <a:gd name="connsiteX9" fmla="*/ 176982 w 699495"/>
              <a:gd name="connsiteY9" fmla="*/ 3834581 h 4331812"/>
              <a:gd name="connsiteX10" fmla="*/ 71634 w 699495"/>
              <a:gd name="connsiteY10" fmla="*/ 4167472 h 4331812"/>
              <a:gd name="connsiteX11" fmla="*/ 0 w 699495"/>
              <a:gd name="connsiteY11" fmla="*/ 4331812 h 4331812"/>
              <a:gd name="connsiteX0" fmla="*/ 720564 w 720564"/>
              <a:gd name="connsiteY0" fmla="*/ 0 h 4399233"/>
              <a:gd name="connsiteX1" fmla="*/ 602577 w 720564"/>
              <a:gd name="connsiteY1" fmla="*/ 181194 h 4399233"/>
              <a:gd name="connsiteX2" fmla="*/ 539369 w 720564"/>
              <a:gd name="connsiteY2" fmla="*/ 404527 h 4399233"/>
              <a:gd name="connsiteX3" fmla="*/ 522514 w 720564"/>
              <a:gd name="connsiteY3" fmla="*/ 606790 h 4399233"/>
              <a:gd name="connsiteX4" fmla="*/ 429810 w 720564"/>
              <a:gd name="connsiteY4" fmla="*/ 1626536 h 4399233"/>
              <a:gd name="connsiteX5" fmla="*/ 353961 w 720564"/>
              <a:gd name="connsiteY5" fmla="*/ 2494584 h 4399233"/>
              <a:gd name="connsiteX6" fmla="*/ 332892 w 720564"/>
              <a:gd name="connsiteY6" fmla="*/ 2692633 h 4399233"/>
              <a:gd name="connsiteX7" fmla="*/ 299182 w 720564"/>
              <a:gd name="connsiteY7" fmla="*/ 3084520 h 4399233"/>
              <a:gd name="connsiteX8" fmla="*/ 257043 w 720564"/>
              <a:gd name="connsiteY8" fmla="*/ 3476404 h 4399233"/>
              <a:gd name="connsiteX9" fmla="*/ 198051 w 720564"/>
              <a:gd name="connsiteY9" fmla="*/ 3834581 h 4399233"/>
              <a:gd name="connsiteX10" fmla="*/ 92703 w 720564"/>
              <a:gd name="connsiteY10" fmla="*/ 4167472 h 4399233"/>
              <a:gd name="connsiteX11" fmla="*/ 0 w 720564"/>
              <a:gd name="connsiteY11" fmla="*/ 4399233 h 4399233"/>
              <a:gd name="connsiteX0" fmla="*/ 730089 w 730089"/>
              <a:gd name="connsiteY0" fmla="*/ 0 h 4399233"/>
              <a:gd name="connsiteX1" fmla="*/ 602577 w 730089"/>
              <a:gd name="connsiteY1" fmla="*/ 181194 h 4399233"/>
              <a:gd name="connsiteX2" fmla="*/ 539369 w 730089"/>
              <a:gd name="connsiteY2" fmla="*/ 404527 h 4399233"/>
              <a:gd name="connsiteX3" fmla="*/ 522514 w 730089"/>
              <a:gd name="connsiteY3" fmla="*/ 606790 h 4399233"/>
              <a:gd name="connsiteX4" fmla="*/ 429810 w 730089"/>
              <a:gd name="connsiteY4" fmla="*/ 1626536 h 4399233"/>
              <a:gd name="connsiteX5" fmla="*/ 353961 w 730089"/>
              <a:gd name="connsiteY5" fmla="*/ 2494584 h 4399233"/>
              <a:gd name="connsiteX6" fmla="*/ 332892 w 730089"/>
              <a:gd name="connsiteY6" fmla="*/ 2692633 h 4399233"/>
              <a:gd name="connsiteX7" fmla="*/ 299182 w 730089"/>
              <a:gd name="connsiteY7" fmla="*/ 3084520 h 4399233"/>
              <a:gd name="connsiteX8" fmla="*/ 257043 w 730089"/>
              <a:gd name="connsiteY8" fmla="*/ 3476404 h 4399233"/>
              <a:gd name="connsiteX9" fmla="*/ 198051 w 730089"/>
              <a:gd name="connsiteY9" fmla="*/ 3834581 h 4399233"/>
              <a:gd name="connsiteX10" fmla="*/ 92703 w 730089"/>
              <a:gd name="connsiteY10" fmla="*/ 4167472 h 4399233"/>
              <a:gd name="connsiteX11" fmla="*/ 0 w 730089"/>
              <a:gd name="connsiteY11" fmla="*/ 4399233 h 4399233"/>
              <a:gd name="connsiteX0" fmla="*/ 841149 w 841149"/>
              <a:gd name="connsiteY0" fmla="*/ 0 h 4639865"/>
              <a:gd name="connsiteX1" fmla="*/ 713637 w 841149"/>
              <a:gd name="connsiteY1" fmla="*/ 181194 h 4639865"/>
              <a:gd name="connsiteX2" fmla="*/ 650429 w 841149"/>
              <a:gd name="connsiteY2" fmla="*/ 404527 h 4639865"/>
              <a:gd name="connsiteX3" fmla="*/ 633574 w 841149"/>
              <a:gd name="connsiteY3" fmla="*/ 606790 h 4639865"/>
              <a:gd name="connsiteX4" fmla="*/ 540870 w 841149"/>
              <a:gd name="connsiteY4" fmla="*/ 1626536 h 4639865"/>
              <a:gd name="connsiteX5" fmla="*/ 465021 w 841149"/>
              <a:gd name="connsiteY5" fmla="*/ 2494584 h 4639865"/>
              <a:gd name="connsiteX6" fmla="*/ 443952 w 841149"/>
              <a:gd name="connsiteY6" fmla="*/ 2692633 h 4639865"/>
              <a:gd name="connsiteX7" fmla="*/ 410242 w 841149"/>
              <a:gd name="connsiteY7" fmla="*/ 3084520 h 4639865"/>
              <a:gd name="connsiteX8" fmla="*/ 368103 w 841149"/>
              <a:gd name="connsiteY8" fmla="*/ 3476404 h 4639865"/>
              <a:gd name="connsiteX9" fmla="*/ 309111 w 841149"/>
              <a:gd name="connsiteY9" fmla="*/ 3834581 h 4639865"/>
              <a:gd name="connsiteX10" fmla="*/ 203763 w 841149"/>
              <a:gd name="connsiteY10" fmla="*/ 4167472 h 4639865"/>
              <a:gd name="connsiteX11" fmla="*/ 0 w 841149"/>
              <a:gd name="connsiteY11" fmla="*/ 4639865 h 463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1149" h="4639865">
                <a:moveTo>
                  <a:pt x="841149" y="0"/>
                </a:moveTo>
                <a:cubicBezTo>
                  <a:pt x="797255" y="56886"/>
                  <a:pt x="745424" y="113773"/>
                  <a:pt x="713637" y="181194"/>
                </a:cubicBezTo>
                <a:cubicBezTo>
                  <a:pt x="681850" y="248615"/>
                  <a:pt x="663773" y="333594"/>
                  <a:pt x="650429" y="404527"/>
                </a:cubicBezTo>
                <a:cubicBezTo>
                  <a:pt x="637085" y="475460"/>
                  <a:pt x="651834" y="403122"/>
                  <a:pt x="633574" y="606790"/>
                </a:cubicBezTo>
                <a:cubicBezTo>
                  <a:pt x="615314" y="810458"/>
                  <a:pt x="568962" y="1311904"/>
                  <a:pt x="540870" y="1626536"/>
                </a:cubicBezTo>
                <a:cubicBezTo>
                  <a:pt x="512778" y="1941168"/>
                  <a:pt x="477663" y="2342184"/>
                  <a:pt x="465021" y="2494584"/>
                </a:cubicBezTo>
                <a:cubicBezTo>
                  <a:pt x="452380" y="2646984"/>
                  <a:pt x="450273" y="2571836"/>
                  <a:pt x="443952" y="2692633"/>
                </a:cubicBezTo>
                <a:cubicBezTo>
                  <a:pt x="437631" y="2758650"/>
                  <a:pt x="422883" y="2953892"/>
                  <a:pt x="410242" y="3084520"/>
                </a:cubicBezTo>
                <a:cubicBezTo>
                  <a:pt x="397601" y="3215148"/>
                  <a:pt x="371615" y="3444800"/>
                  <a:pt x="368103" y="3476404"/>
                </a:cubicBezTo>
                <a:cubicBezTo>
                  <a:pt x="364592" y="3508008"/>
                  <a:pt x="311920" y="3802275"/>
                  <a:pt x="309111" y="3834581"/>
                </a:cubicBezTo>
                <a:cubicBezTo>
                  <a:pt x="306302" y="3866887"/>
                  <a:pt x="206572" y="4140082"/>
                  <a:pt x="203763" y="4167472"/>
                </a:cubicBezTo>
                <a:cubicBezTo>
                  <a:pt x="197442" y="4226465"/>
                  <a:pt x="1405" y="4630735"/>
                  <a:pt x="0" y="463986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/>
          <p:cNvSpPr/>
          <p:nvPr/>
        </p:nvSpPr>
        <p:spPr>
          <a:xfrm>
            <a:off x="8794893" y="919948"/>
            <a:ext cx="152400" cy="17145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4383880" y="2016921"/>
            <a:ext cx="568077" cy="1278730"/>
          </a:xfrm>
          <a:custGeom>
            <a:avLst/>
            <a:gdLst>
              <a:gd name="connsiteX0" fmla="*/ 211931 w 429964"/>
              <a:gd name="connsiteY0" fmla="*/ 0 h 1162050"/>
              <a:gd name="connsiteX1" fmla="*/ 283369 w 429964"/>
              <a:gd name="connsiteY1" fmla="*/ 83343 h 1162050"/>
              <a:gd name="connsiteX2" fmla="*/ 326231 w 429964"/>
              <a:gd name="connsiteY2" fmla="*/ 145256 h 1162050"/>
              <a:gd name="connsiteX3" fmla="*/ 381000 w 429964"/>
              <a:gd name="connsiteY3" fmla="*/ 247650 h 1162050"/>
              <a:gd name="connsiteX4" fmla="*/ 404812 w 429964"/>
              <a:gd name="connsiteY4" fmla="*/ 342900 h 1162050"/>
              <a:gd name="connsiteX5" fmla="*/ 426244 w 429964"/>
              <a:gd name="connsiteY5" fmla="*/ 450056 h 1162050"/>
              <a:gd name="connsiteX6" fmla="*/ 428625 w 429964"/>
              <a:gd name="connsiteY6" fmla="*/ 564356 h 1162050"/>
              <a:gd name="connsiteX7" fmla="*/ 411956 w 429964"/>
              <a:gd name="connsiteY7" fmla="*/ 692943 h 1162050"/>
              <a:gd name="connsiteX8" fmla="*/ 373856 w 429964"/>
              <a:gd name="connsiteY8" fmla="*/ 819150 h 1162050"/>
              <a:gd name="connsiteX9" fmla="*/ 288131 w 429964"/>
              <a:gd name="connsiteY9" fmla="*/ 969168 h 1162050"/>
              <a:gd name="connsiteX10" fmla="*/ 207169 w 429964"/>
              <a:gd name="connsiteY10" fmla="*/ 1054893 h 1162050"/>
              <a:gd name="connsiteX11" fmla="*/ 83344 w 429964"/>
              <a:gd name="connsiteY11" fmla="*/ 1135856 h 1162050"/>
              <a:gd name="connsiteX12" fmla="*/ 0 w 429964"/>
              <a:gd name="connsiteY12" fmla="*/ 1162050 h 1162050"/>
              <a:gd name="connsiteX0" fmla="*/ 209549 w 429964"/>
              <a:gd name="connsiteY0" fmla="*/ 0 h 1157287"/>
              <a:gd name="connsiteX1" fmla="*/ 283369 w 429964"/>
              <a:gd name="connsiteY1" fmla="*/ 78580 h 1157287"/>
              <a:gd name="connsiteX2" fmla="*/ 326231 w 429964"/>
              <a:gd name="connsiteY2" fmla="*/ 140493 h 1157287"/>
              <a:gd name="connsiteX3" fmla="*/ 381000 w 429964"/>
              <a:gd name="connsiteY3" fmla="*/ 242887 h 1157287"/>
              <a:gd name="connsiteX4" fmla="*/ 404812 w 429964"/>
              <a:gd name="connsiteY4" fmla="*/ 338137 h 1157287"/>
              <a:gd name="connsiteX5" fmla="*/ 426244 w 429964"/>
              <a:gd name="connsiteY5" fmla="*/ 445293 h 1157287"/>
              <a:gd name="connsiteX6" fmla="*/ 428625 w 429964"/>
              <a:gd name="connsiteY6" fmla="*/ 559593 h 1157287"/>
              <a:gd name="connsiteX7" fmla="*/ 411956 w 429964"/>
              <a:gd name="connsiteY7" fmla="*/ 688180 h 1157287"/>
              <a:gd name="connsiteX8" fmla="*/ 373856 w 429964"/>
              <a:gd name="connsiteY8" fmla="*/ 814387 h 1157287"/>
              <a:gd name="connsiteX9" fmla="*/ 288131 w 429964"/>
              <a:gd name="connsiteY9" fmla="*/ 964405 h 1157287"/>
              <a:gd name="connsiteX10" fmla="*/ 207169 w 429964"/>
              <a:gd name="connsiteY10" fmla="*/ 1050130 h 1157287"/>
              <a:gd name="connsiteX11" fmla="*/ 83344 w 429964"/>
              <a:gd name="connsiteY11" fmla="*/ 1131093 h 1157287"/>
              <a:gd name="connsiteX12" fmla="*/ 0 w 429964"/>
              <a:gd name="connsiteY12" fmla="*/ 1157287 h 1157287"/>
              <a:gd name="connsiteX0" fmla="*/ 204786 w 429964"/>
              <a:gd name="connsiteY0" fmla="*/ 0 h 1164430"/>
              <a:gd name="connsiteX1" fmla="*/ 283369 w 429964"/>
              <a:gd name="connsiteY1" fmla="*/ 85723 h 1164430"/>
              <a:gd name="connsiteX2" fmla="*/ 326231 w 429964"/>
              <a:gd name="connsiteY2" fmla="*/ 147636 h 1164430"/>
              <a:gd name="connsiteX3" fmla="*/ 381000 w 429964"/>
              <a:gd name="connsiteY3" fmla="*/ 250030 h 1164430"/>
              <a:gd name="connsiteX4" fmla="*/ 404812 w 429964"/>
              <a:gd name="connsiteY4" fmla="*/ 345280 h 1164430"/>
              <a:gd name="connsiteX5" fmla="*/ 426244 w 429964"/>
              <a:gd name="connsiteY5" fmla="*/ 452436 h 1164430"/>
              <a:gd name="connsiteX6" fmla="*/ 428625 w 429964"/>
              <a:gd name="connsiteY6" fmla="*/ 566736 h 1164430"/>
              <a:gd name="connsiteX7" fmla="*/ 411956 w 429964"/>
              <a:gd name="connsiteY7" fmla="*/ 695323 h 1164430"/>
              <a:gd name="connsiteX8" fmla="*/ 373856 w 429964"/>
              <a:gd name="connsiteY8" fmla="*/ 821530 h 1164430"/>
              <a:gd name="connsiteX9" fmla="*/ 288131 w 429964"/>
              <a:gd name="connsiteY9" fmla="*/ 971548 h 1164430"/>
              <a:gd name="connsiteX10" fmla="*/ 207169 w 429964"/>
              <a:gd name="connsiteY10" fmla="*/ 1057273 h 1164430"/>
              <a:gd name="connsiteX11" fmla="*/ 83344 w 429964"/>
              <a:gd name="connsiteY11" fmla="*/ 1138236 h 1164430"/>
              <a:gd name="connsiteX12" fmla="*/ 0 w 429964"/>
              <a:gd name="connsiteY12" fmla="*/ 1164430 h 1164430"/>
              <a:gd name="connsiteX0" fmla="*/ 66674 w 429964"/>
              <a:gd name="connsiteY0" fmla="*/ 0 h 1245392"/>
              <a:gd name="connsiteX1" fmla="*/ 283369 w 429964"/>
              <a:gd name="connsiteY1" fmla="*/ 166685 h 1245392"/>
              <a:gd name="connsiteX2" fmla="*/ 326231 w 429964"/>
              <a:gd name="connsiteY2" fmla="*/ 228598 h 1245392"/>
              <a:gd name="connsiteX3" fmla="*/ 381000 w 429964"/>
              <a:gd name="connsiteY3" fmla="*/ 330992 h 1245392"/>
              <a:gd name="connsiteX4" fmla="*/ 404812 w 429964"/>
              <a:gd name="connsiteY4" fmla="*/ 426242 h 1245392"/>
              <a:gd name="connsiteX5" fmla="*/ 426244 w 429964"/>
              <a:gd name="connsiteY5" fmla="*/ 533398 h 1245392"/>
              <a:gd name="connsiteX6" fmla="*/ 428625 w 429964"/>
              <a:gd name="connsiteY6" fmla="*/ 647698 h 1245392"/>
              <a:gd name="connsiteX7" fmla="*/ 411956 w 429964"/>
              <a:gd name="connsiteY7" fmla="*/ 776285 h 1245392"/>
              <a:gd name="connsiteX8" fmla="*/ 373856 w 429964"/>
              <a:gd name="connsiteY8" fmla="*/ 902492 h 1245392"/>
              <a:gd name="connsiteX9" fmla="*/ 288131 w 429964"/>
              <a:gd name="connsiteY9" fmla="*/ 1052510 h 1245392"/>
              <a:gd name="connsiteX10" fmla="*/ 207169 w 429964"/>
              <a:gd name="connsiteY10" fmla="*/ 1138235 h 1245392"/>
              <a:gd name="connsiteX11" fmla="*/ 83344 w 429964"/>
              <a:gd name="connsiteY11" fmla="*/ 1219198 h 1245392"/>
              <a:gd name="connsiteX12" fmla="*/ 0 w 429964"/>
              <a:gd name="connsiteY12" fmla="*/ 1245392 h 1245392"/>
              <a:gd name="connsiteX0" fmla="*/ 66674 w 429964"/>
              <a:gd name="connsiteY0" fmla="*/ 0 h 1245392"/>
              <a:gd name="connsiteX1" fmla="*/ 138112 w 429964"/>
              <a:gd name="connsiteY1" fmla="*/ 59529 h 1245392"/>
              <a:gd name="connsiteX2" fmla="*/ 283369 w 429964"/>
              <a:gd name="connsiteY2" fmla="*/ 166685 h 1245392"/>
              <a:gd name="connsiteX3" fmla="*/ 326231 w 429964"/>
              <a:gd name="connsiteY3" fmla="*/ 228598 h 1245392"/>
              <a:gd name="connsiteX4" fmla="*/ 381000 w 429964"/>
              <a:gd name="connsiteY4" fmla="*/ 330992 h 1245392"/>
              <a:gd name="connsiteX5" fmla="*/ 404812 w 429964"/>
              <a:gd name="connsiteY5" fmla="*/ 426242 h 1245392"/>
              <a:gd name="connsiteX6" fmla="*/ 426244 w 429964"/>
              <a:gd name="connsiteY6" fmla="*/ 533398 h 1245392"/>
              <a:gd name="connsiteX7" fmla="*/ 428625 w 429964"/>
              <a:gd name="connsiteY7" fmla="*/ 647698 h 1245392"/>
              <a:gd name="connsiteX8" fmla="*/ 411956 w 429964"/>
              <a:gd name="connsiteY8" fmla="*/ 776285 h 1245392"/>
              <a:gd name="connsiteX9" fmla="*/ 373856 w 429964"/>
              <a:gd name="connsiteY9" fmla="*/ 902492 h 1245392"/>
              <a:gd name="connsiteX10" fmla="*/ 288131 w 429964"/>
              <a:gd name="connsiteY10" fmla="*/ 1052510 h 1245392"/>
              <a:gd name="connsiteX11" fmla="*/ 207169 w 429964"/>
              <a:gd name="connsiteY11" fmla="*/ 1138235 h 1245392"/>
              <a:gd name="connsiteX12" fmla="*/ 83344 w 429964"/>
              <a:gd name="connsiteY12" fmla="*/ 1219198 h 1245392"/>
              <a:gd name="connsiteX13" fmla="*/ 0 w 429964"/>
              <a:gd name="connsiteY13" fmla="*/ 1245392 h 1245392"/>
              <a:gd name="connsiteX0" fmla="*/ 66674 w 429964"/>
              <a:gd name="connsiteY0" fmla="*/ 0 h 1245392"/>
              <a:gd name="connsiteX1" fmla="*/ 152400 w 429964"/>
              <a:gd name="connsiteY1" fmla="*/ 52385 h 1245392"/>
              <a:gd name="connsiteX2" fmla="*/ 283369 w 429964"/>
              <a:gd name="connsiteY2" fmla="*/ 166685 h 1245392"/>
              <a:gd name="connsiteX3" fmla="*/ 326231 w 429964"/>
              <a:gd name="connsiteY3" fmla="*/ 228598 h 1245392"/>
              <a:gd name="connsiteX4" fmla="*/ 381000 w 429964"/>
              <a:gd name="connsiteY4" fmla="*/ 330992 h 1245392"/>
              <a:gd name="connsiteX5" fmla="*/ 404812 w 429964"/>
              <a:gd name="connsiteY5" fmla="*/ 426242 h 1245392"/>
              <a:gd name="connsiteX6" fmla="*/ 426244 w 429964"/>
              <a:gd name="connsiteY6" fmla="*/ 533398 h 1245392"/>
              <a:gd name="connsiteX7" fmla="*/ 428625 w 429964"/>
              <a:gd name="connsiteY7" fmla="*/ 647698 h 1245392"/>
              <a:gd name="connsiteX8" fmla="*/ 411956 w 429964"/>
              <a:gd name="connsiteY8" fmla="*/ 776285 h 1245392"/>
              <a:gd name="connsiteX9" fmla="*/ 373856 w 429964"/>
              <a:gd name="connsiteY9" fmla="*/ 902492 h 1245392"/>
              <a:gd name="connsiteX10" fmla="*/ 288131 w 429964"/>
              <a:gd name="connsiteY10" fmla="*/ 1052510 h 1245392"/>
              <a:gd name="connsiteX11" fmla="*/ 207169 w 429964"/>
              <a:gd name="connsiteY11" fmla="*/ 1138235 h 1245392"/>
              <a:gd name="connsiteX12" fmla="*/ 83344 w 429964"/>
              <a:gd name="connsiteY12" fmla="*/ 1219198 h 1245392"/>
              <a:gd name="connsiteX13" fmla="*/ 0 w 429964"/>
              <a:gd name="connsiteY13" fmla="*/ 1245392 h 1245392"/>
              <a:gd name="connsiteX0" fmla="*/ 66674 w 429964"/>
              <a:gd name="connsiteY0" fmla="*/ 0 h 1245392"/>
              <a:gd name="connsiteX1" fmla="*/ 157162 w 429964"/>
              <a:gd name="connsiteY1" fmla="*/ 50003 h 1245392"/>
              <a:gd name="connsiteX2" fmla="*/ 283369 w 429964"/>
              <a:gd name="connsiteY2" fmla="*/ 166685 h 1245392"/>
              <a:gd name="connsiteX3" fmla="*/ 326231 w 429964"/>
              <a:gd name="connsiteY3" fmla="*/ 228598 h 1245392"/>
              <a:gd name="connsiteX4" fmla="*/ 381000 w 429964"/>
              <a:gd name="connsiteY4" fmla="*/ 330992 h 1245392"/>
              <a:gd name="connsiteX5" fmla="*/ 404812 w 429964"/>
              <a:gd name="connsiteY5" fmla="*/ 426242 h 1245392"/>
              <a:gd name="connsiteX6" fmla="*/ 426244 w 429964"/>
              <a:gd name="connsiteY6" fmla="*/ 533398 h 1245392"/>
              <a:gd name="connsiteX7" fmla="*/ 428625 w 429964"/>
              <a:gd name="connsiteY7" fmla="*/ 647698 h 1245392"/>
              <a:gd name="connsiteX8" fmla="*/ 411956 w 429964"/>
              <a:gd name="connsiteY8" fmla="*/ 776285 h 1245392"/>
              <a:gd name="connsiteX9" fmla="*/ 373856 w 429964"/>
              <a:gd name="connsiteY9" fmla="*/ 902492 h 1245392"/>
              <a:gd name="connsiteX10" fmla="*/ 288131 w 429964"/>
              <a:gd name="connsiteY10" fmla="*/ 1052510 h 1245392"/>
              <a:gd name="connsiteX11" fmla="*/ 207169 w 429964"/>
              <a:gd name="connsiteY11" fmla="*/ 1138235 h 1245392"/>
              <a:gd name="connsiteX12" fmla="*/ 83344 w 429964"/>
              <a:gd name="connsiteY12" fmla="*/ 1219198 h 1245392"/>
              <a:gd name="connsiteX13" fmla="*/ 0 w 429964"/>
              <a:gd name="connsiteY13" fmla="*/ 1245392 h 1245392"/>
              <a:gd name="connsiteX0" fmla="*/ 66674 w 429964"/>
              <a:gd name="connsiteY0" fmla="*/ 0 h 1245392"/>
              <a:gd name="connsiteX1" fmla="*/ 157162 w 429964"/>
              <a:gd name="connsiteY1" fmla="*/ 50003 h 1245392"/>
              <a:gd name="connsiteX2" fmla="*/ 214312 w 429964"/>
              <a:gd name="connsiteY2" fmla="*/ 100010 h 1245392"/>
              <a:gd name="connsiteX3" fmla="*/ 283369 w 429964"/>
              <a:gd name="connsiteY3" fmla="*/ 166685 h 1245392"/>
              <a:gd name="connsiteX4" fmla="*/ 326231 w 429964"/>
              <a:gd name="connsiteY4" fmla="*/ 228598 h 1245392"/>
              <a:gd name="connsiteX5" fmla="*/ 381000 w 429964"/>
              <a:gd name="connsiteY5" fmla="*/ 330992 h 1245392"/>
              <a:gd name="connsiteX6" fmla="*/ 404812 w 429964"/>
              <a:gd name="connsiteY6" fmla="*/ 426242 h 1245392"/>
              <a:gd name="connsiteX7" fmla="*/ 426244 w 429964"/>
              <a:gd name="connsiteY7" fmla="*/ 533398 h 1245392"/>
              <a:gd name="connsiteX8" fmla="*/ 428625 w 429964"/>
              <a:gd name="connsiteY8" fmla="*/ 647698 h 1245392"/>
              <a:gd name="connsiteX9" fmla="*/ 411956 w 429964"/>
              <a:gd name="connsiteY9" fmla="*/ 776285 h 1245392"/>
              <a:gd name="connsiteX10" fmla="*/ 373856 w 429964"/>
              <a:gd name="connsiteY10" fmla="*/ 902492 h 1245392"/>
              <a:gd name="connsiteX11" fmla="*/ 288131 w 429964"/>
              <a:gd name="connsiteY11" fmla="*/ 1052510 h 1245392"/>
              <a:gd name="connsiteX12" fmla="*/ 207169 w 429964"/>
              <a:gd name="connsiteY12" fmla="*/ 1138235 h 1245392"/>
              <a:gd name="connsiteX13" fmla="*/ 83344 w 429964"/>
              <a:gd name="connsiteY13" fmla="*/ 1219198 h 1245392"/>
              <a:gd name="connsiteX14" fmla="*/ 0 w 429964"/>
              <a:gd name="connsiteY14" fmla="*/ 1245392 h 1245392"/>
              <a:gd name="connsiteX0" fmla="*/ 66674 w 429964"/>
              <a:gd name="connsiteY0" fmla="*/ 0 h 1245392"/>
              <a:gd name="connsiteX1" fmla="*/ 157162 w 429964"/>
              <a:gd name="connsiteY1" fmla="*/ 50003 h 1245392"/>
              <a:gd name="connsiteX2" fmla="*/ 219074 w 429964"/>
              <a:gd name="connsiteY2" fmla="*/ 97629 h 1245392"/>
              <a:gd name="connsiteX3" fmla="*/ 283369 w 429964"/>
              <a:gd name="connsiteY3" fmla="*/ 166685 h 1245392"/>
              <a:gd name="connsiteX4" fmla="*/ 326231 w 429964"/>
              <a:gd name="connsiteY4" fmla="*/ 228598 h 1245392"/>
              <a:gd name="connsiteX5" fmla="*/ 381000 w 429964"/>
              <a:gd name="connsiteY5" fmla="*/ 330992 h 1245392"/>
              <a:gd name="connsiteX6" fmla="*/ 404812 w 429964"/>
              <a:gd name="connsiteY6" fmla="*/ 426242 h 1245392"/>
              <a:gd name="connsiteX7" fmla="*/ 426244 w 429964"/>
              <a:gd name="connsiteY7" fmla="*/ 533398 h 1245392"/>
              <a:gd name="connsiteX8" fmla="*/ 428625 w 429964"/>
              <a:gd name="connsiteY8" fmla="*/ 647698 h 1245392"/>
              <a:gd name="connsiteX9" fmla="*/ 411956 w 429964"/>
              <a:gd name="connsiteY9" fmla="*/ 776285 h 1245392"/>
              <a:gd name="connsiteX10" fmla="*/ 373856 w 429964"/>
              <a:gd name="connsiteY10" fmla="*/ 902492 h 1245392"/>
              <a:gd name="connsiteX11" fmla="*/ 288131 w 429964"/>
              <a:gd name="connsiteY11" fmla="*/ 1052510 h 1245392"/>
              <a:gd name="connsiteX12" fmla="*/ 207169 w 429964"/>
              <a:gd name="connsiteY12" fmla="*/ 1138235 h 1245392"/>
              <a:gd name="connsiteX13" fmla="*/ 83344 w 429964"/>
              <a:gd name="connsiteY13" fmla="*/ 1219198 h 1245392"/>
              <a:gd name="connsiteX14" fmla="*/ 0 w 429964"/>
              <a:gd name="connsiteY14" fmla="*/ 1245392 h 1245392"/>
              <a:gd name="connsiteX0" fmla="*/ 204787 w 568077"/>
              <a:gd name="connsiteY0" fmla="*/ 0 h 1278730"/>
              <a:gd name="connsiteX1" fmla="*/ 295275 w 568077"/>
              <a:gd name="connsiteY1" fmla="*/ 50003 h 1278730"/>
              <a:gd name="connsiteX2" fmla="*/ 357187 w 568077"/>
              <a:gd name="connsiteY2" fmla="*/ 97629 h 1278730"/>
              <a:gd name="connsiteX3" fmla="*/ 421482 w 568077"/>
              <a:gd name="connsiteY3" fmla="*/ 166685 h 1278730"/>
              <a:gd name="connsiteX4" fmla="*/ 464344 w 568077"/>
              <a:gd name="connsiteY4" fmla="*/ 228598 h 1278730"/>
              <a:gd name="connsiteX5" fmla="*/ 519113 w 568077"/>
              <a:gd name="connsiteY5" fmla="*/ 330992 h 1278730"/>
              <a:gd name="connsiteX6" fmla="*/ 542925 w 568077"/>
              <a:gd name="connsiteY6" fmla="*/ 426242 h 1278730"/>
              <a:gd name="connsiteX7" fmla="*/ 564357 w 568077"/>
              <a:gd name="connsiteY7" fmla="*/ 533398 h 1278730"/>
              <a:gd name="connsiteX8" fmla="*/ 566738 w 568077"/>
              <a:gd name="connsiteY8" fmla="*/ 647698 h 1278730"/>
              <a:gd name="connsiteX9" fmla="*/ 550069 w 568077"/>
              <a:gd name="connsiteY9" fmla="*/ 776285 h 1278730"/>
              <a:gd name="connsiteX10" fmla="*/ 511969 w 568077"/>
              <a:gd name="connsiteY10" fmla="*/ 902492 h 1278730"/>
              <a:gd name="connsiteX11" fmla="*/ 426244 w 568077"/>
              <a:gd name="connsiteY11" fmla="*/ 1052510 h 1278730"/>
              <a:gd name="connsiteX12" fmla="*/ 345282 w 568077"/>
              <a:gd name="connsiteY12" fmla="*/ 1138235 h 1278730"/>
              <a:gd name="connsiteX13" fmla="*/ 221457 w 568077"/>
              <a:gd name="connsiteY13" fmla="*/ 1219198 h 1278730"/>
              <a:gd name="connsiteX14" fmla="*/ 0 w 568077"/>
              <a:gd name="connsiteY14" fmla="*/ 1278730 h 1278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68077" h="1278730">
                <a:moveTo>
                  <a:pt x="204787" y="0"/>
                </a:moveTo>
                <a:cubicBezTo>
                  <a:pt x="216693" y="9922"/>
                  <a:pt x="259159" y="22222"/>
                  <a:pt x="295275" y="50003"/>
                </a:cubicBezTo>
                <a:cubicBezTo>
                  <a:pt x="319881" y="66671"/>
                  <a:pt x="336153" y="78182"/>
                  <a:pt x="357187" y="97629"/>
                </a:cubicBezTo>
                <a:cubicBezTo>
                  <a:pt x="378221" y="117076"/>
                  <a:pt x="403623" y="144857"/>
                  <a:pt x="421482" y="166685"/>
                </a:cubicBezTo>
                <a:cubicBezTo>
                  <a:pt x="439341" y="188513"/>
                  <a:pt x="448072" y="201213"/>
                  <a:pt x="464344" y="228598"/>
                </a:cubicBezTo>
                <a:cubicBezTo>
                  <a:pt x="480616" y="255983"/>
                  <a:pt x="506016" y="298051"/>
                  <a:pt x="519113" y="330992"/>
                </a:cubicBezTo>
                <a:cubicBezTo>
                  <a:pt x="532210" y="363933"/>
                  <a:pt x="535384" y="392508"/>
                  <a:pt x="542925" y="426242"/>
                </a:cubicBezTo>
                <a:cubicBezTo>
                  <a:pt x="550466" y="459976"/>
                  <a:pt x="560388" y="496489"/>
                  <a:pt x="564357" y="533398"/>
                </a:cubicBezTo>
                <a:cubicBezTo>
                  <a:pt x="568326" y="570307"/>
                  <a:pt x="569119" y="607217"/>
                  <a:pt x="566738" y="647698"/>
                </a:cubicBezTo>
                <a:cubicBezTo>
                  <a:pt x="564357" y="688179"/>
                  <a:pt x="559197" y="733819"/>
                  <a:pt x="550069" y="776285"/>
                </a:cubicBezTo>
                <a:cubicBezTo>
                  <a:pt x="540941" y="818751"/>
                  <a:pt x="532607" y="856455"/>
                  <a:pt x="511969" y="902492"/>
                </a:cubicBezTo>
                <a:cubicBezTo>
                  <a:pt x="491332" y="948530"/>
                  <a:pt x="454025" y="1013219"/>
                  <a:pt x="426244" y="1052510"/>
                </a:cubicBezTo>
                <a:cubicBezTo>
                  <a:pt x="398463" y="1091801"/>
                  <a:pt x="379413" y="1110454"/>
                  <a:pt x="345282" y="1138235"/>
                </a:cubicBezTo>
                <a:cubicBezTo>
                  <a:pt x="311151" y="1166016"/>
                  <a:pt x="279004" y="1195782"/>
                  <a:pt x="221457" y="1219198"/>
                </a:cubicBezTo>
                <a:cubicBezTo>
                  <a:pt x="163910" y="1242614"/>
                  <a:pt x="24408" y="1274562"/>
                  <a:pt x="0" y="1278730"/>
                </a:cubicBez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72193" y="98854"/>
            <a:ext cx="3281035" cy="408623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SR-61 Connector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Interchange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3385980" y="6387402"/>
            <a:ext cx="152400" cy="152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/>
          <p:cNvSpPr/>
          <p:nvPr/>
        </p:nvSpPr>
        <p:spPr>
          <a:xfrm>
            <a:off x="3345180" y="6561074"/>
            <a:ext cx="152400" cy="15240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5.55427E-7 L 0.01493 0.03101 L 0.03298 0.06572 L 0.05312 0.10252 L 0.07239 0.13538 L 0.08732 0.15529 L 0.10607 0.18005 L 0.13715 0.22148 L 0.15451 0.24346 L 0.1717 0.26498 L 0.19132 0.28998 L 0.21111 0.31382 L 0.22725 0.33279 L 0.23836 0.34876 L 0.2493 0.36427 L 0.25746 0.38116 L 0.26198 0.39296 L 0.26875 0.40986 L 0.27465 0.4249 L 0.28073 0.44272 L 0.28767 0.4691 L 0.29253 0.49294 L 0.2967 0.51493 L 0.3 0.54015 L 0.30069 0.57116 L 0.29965 0.62763 L 0.29861 0.65656 L 0.296 0.68387 L 0.28073 0.73501 L 0.26024 0.79264 " pathEditMode="relative" rAng="0" ptsTypes="AAAAAAAAAAAAAAAAAAAAAAAAAAAAAA">
                                      <p:cBhvr>
                                        <p:cTn id="10" dur="3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3962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0371 L -0.05139 0.04536 L -0.10469 0.09605 L -0.13559 0.12382 L -0.16632 0.14511 L -0.18941 0.16339 L -0.21302 0.17496 L -0.2382 0.18607 L -0.2717 0.19325 L -0.30642 0.19556 L -0.33767 0.19325 L -0.36129 0.18746 L -0.3882 0.17867 L -0.41076 0.17057 L -0.43056 0.1583 L -0.46129 0.14141 L -0.47344 0.13631 L -0.48785 0.13585 L -0.49896 0.14002 L -0.50677 0.14418 L -0.51493 0.15182 L -0.5217 0.16154 L -0.52761 0.17149 L -0.53212 0.18098 L -0.53576 0.19371 L -0.53837 0.2069 L -0.54063 0.21917 L -0.54271 0.26522 L -0.54636 0.31544 L -0.55469 0.44157 L -0.56354 0.56469 L -0.57066 0.66096 L -0.57448 0.69406 L -0.57778 0.71766 L -0.58663 0.75469 L -0.58941 0.76811 L -0.59844 0.79912 L -0.6099 0.83037 " pathEditMode="relative" rAng="0" ptsTypes="AAAAAAAAAAAAAAAAAAAAAAAAAAAAAAAAAAAAAA">
                                      <p:cBhvr>
                                        <p:cTn id="24" dur="5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08" y="4133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0.03143 -0.08055 L 0.05278 -0.14282 L 0.06823 -0.18912 L 0.08472 -0.23101 L 0.10886 -0.28356 L 0.13021 -0.32106 L 0.15174 -0.35463 L 0.17257 -0.38171 L 0.19236 -0.40509 L 0.2132 -0.42569 L 0.23629 -0.44467 L 0.2632 -0.46736 L 0.29792 -0.49838 L 0.34393 -0.54282 L 0.41215 -0.60949 L 0.46042 -0.65717 L 0.51268 -0.70763 L 0.56441 -0.75601 L 0.60886 -0.79722 " pathEditMode="relative" rAng="0" ptsTypes="AAAAAAAAAAAAAAAAAAAA">
                                      <p:cBhvr>
                                        <p:cTn id="3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34" y="-3986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57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17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0.0092 -0.03796 L 0.02187 -0.09051 L 0.02795 -0.15 L 0.0335 -0.24815 L 0.03836 -0.3287 L 0.04496 -0.42315 L 0.0526 -0.52615 L 0.05711 -0.58703 L 0.06041 -0.60254 L 0.06545 -0.61574 L 0.07083 -0.62523 L 0.07604 -0.63171 L 0.08055 -0.63657 L 0.08472 -0.64097 L 0.0967 -0.64629 L 0.1 -0.64953 L 0.10954 -0.65115 L 0.12239 -0.64861 L 0.13645 -0.63796 L 0.14513 -0.62731 L 0.15034 -0.61898 L 0.15295 -0.61227 L 0.15486 -0.60694 L 0.15816 -0.59722 L 0.15989 -0.58703 L 0.16319 -0.56944 L 0.16319 -0.55115 L 0.16198 -0.53842 L 0.16024 -0.52662 L 0.15364 -0.5074 L 0.14496 -0.48889 L 0.13281 -0.47592 L 0.12656 -0.47106 L 0.11909 -0.46782 L 0.11041 -0.46412 L 0.09774 -0.46065 L 0.0875 -0.45856 L 0.06215 -0.45602 L 0.03836 -0.4574 L 0.01805 -0.46134 L 4.16667E-6 -0.46643 L -0.02153 -0.47384 L -0.05504 -0.4912 L -0.07483 -0.50347 L -0.09566 -0.51828 L -0.12153 -0.54236 L -0.1441 -0.56435 L -0.16823 -0.58842 L -0.1908 -0.61782 L -0.21059 -0.64791 L -0.22049 -0.66481 L -0.23143 -0.68217 L -0.23802 -0.69629 L -0.24462 -0.70949 L -0.25782 -0.73588 " pathEditMode="relative" rAng="0" ptsTypes="AAAAAAAAAAAAAAAAAAAAAAAAAAAAAAAAAAAAAAAAAAAAAAAAAAAAAAAA">
                                      <p:cBhvr>
                                        <p:cTn id="52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3678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11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8" grpId="0" animBg="1"/>
      <p:bldP spid="8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1085850" y="3793331"/>
            <a:ext cx="1319213" cy="112715"/>
          </a:xfrm>
          <a:custGeom>
            <a:avLst/>
            <a:gdLst>
              <a:gd name="connsiteX0" fmla="*/ 0 w 1300163"/>
              <a:gd name="connsiteY0" fmla="*/ 71437 h 88343"/>
              <a:gd name="connsiteX1" fmla="*/ 533400 w 1300163"/>
              <a:gd name="connsiteY1" fmla="*/ 88106 h 88343"/>
              <a:gd name="connsiteX2" fmla="*/ 669131 w 1300163"/>
              <a:gd name="connsiteY2" fmla="*/ 64294 h 88343"/>
              <a:gd name="connsiteX3" fmla="*/ 790575 w 1300163"/>
              <a:gd name="connsiteY3" fmla="*/ 69056 h 88343"/>
              <a:gd name="connsiteX4" fmla="*/ 1116806 w 1300163"/>
              <a:gd name="connsiteY4" fmla="*/ 88106 h 88343"/>
              <a:gd name="connsiteX5" fmla="*/ 1204913 w 1300163"/>
              <a:gd name="connsiteY5" fmla="*/ 73819 h 88343"/>
              <a:gd name="connsiteX6" fmla="*/ 1300163 w 1300163"/>
              <a:gd name="connsiteY6" fmla="*/ 0 h 88343"/>
              <a:gd name="connsiteX0" fmla="*/ 0 w 1319213"/>
              <a:gd name="connsiteY0" fmla="*/ 95250 h 112715"/>
              <a:gd name="connsiteX1" fmla="*/ 533400 w 1319213"/>
              <a:gd name="connsiteY1" fmla="*/ 111919 h 112715"/>
              <a:gd name="connsiteX2" fmla="*/ 669131 w 1319213"/>
              <a:gd name="connsiteY2" fmla="*/ 88107 h 112715"/>
              <a:gd name="connsiteX3" fmla="*/ 790575 w 1319213"/>
              <a:gd name="connsiteY3" fmla="*/ 92869 h 112715"/>
              <a:gd name="connsiteX4" fmla="*/ 1116806 w 1319213"/>
              <a:gd name="connsiteY4" fmla="*/ 111919 h 112715"/>
              <a:gd name="connsiteX5" fmla="*/ 1204913 w 1319213"/>
              <a:gd name="connsiteY5" fmla="*/ 97632 h 112715"/>
              <a:gd name="connsiteX6" fmla="*/ 1319213 w 1319213"/>
              <a:gd name="connsiteY6" fmla="*/ 0 h 112715"/>
              <a:gd name="connsiteX0" fmla="*/ 0 w 1319213"/>
              <a:gd name="connsiteY0" fmla="*/ 95250 h 112715"/>
              <a:gd name="connsiteX1" fmla="*/ 533400 w 1319213"/>
              <a:gd name="connsiteY1" fmla="*/ 111919 h 112715"/>
              <a:gd name="connsiteX2" fmla="*/ 669131 w 1319213"/>
              <a:gd name="connsiteY2" fmla="*/ 88107 h 112715"/>
              <a:gd name="connsiteX3" fmla="*/ 790575 w 1319213"/>
              <a:gd name="connsiteY3" fmla="*/ 92869 h 112715"/>
              <a:gd name="connsiteX4" fmla="*/ 1116806 w 1319213"/>
              <a:gd name="connsiteY4" fmla="*/ 111919 h 112715"/>
              <a:gd name="connsiteX5" fmla="*/ 1204913 w 1319213"/>
              <a:gd name="connsiteY5" fmla="*/ 97632 h 112715"/>
              <a:gd name="connsiteX6" fmla="*/ 1319213 w 1319213"/>
              <a:gd name="connsiteY6" fmla="*/ 0 h 112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9213" h="112715">
                <a:moveTo>
                  <a:pt x="0" y="95250"/>
                </a:moveTo>
                <a:cubicBezTo>
                  <a:pt x="210939" y="104179"/>
                  <a:pt x="421878" y="113109"/>
                  <a:pt x="533400" y="111919"/>
                </a:cubicBezTo>
                <a:cubicBezTo>
                  <a:pt x="644922" y="110729"/>
                  <a:pt x="626269" y="91282"/>
                  <a:pt x="669131" y="88107"/>
                </a:cubicBezTo>
                <a:cubicBezTo>
                  <a:pt x="711993" y="84932"/>
                  <a:pt x="790575" y="92869"/>
                  <a:pt x="790575" y="92869"/>
                </a:cubicBezTo>
                <a:cubicBezTo>
                  <a:pt x="865187" y="96838"/>
                  <a:pt x="1047750" y="111125"/>
                  <a:pt x="1116806" y="111919"/>
                </a:cubicBezTo>
                <a:cubicBezTo>
                  <a:pt x="1185862" y="112713"/>
                  <a:pt x="1171179" y="116285"/>
                  <a:pt x="1204913" y="97632"/>
                </a:cubicBezTo>
                <a:cubicBezTo>
                  <a:pt x="1238647" y="78979"/>
                  <a:pt x="1313061" y="39092"/>
                  <a:pt x="131921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2318106" y="3731344"/>
            <a:ext cx="148743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362779" y="100658"/>
            <a:ext cx="1131009" cy="3699528"/>
          </a:xfrm>
          <a:custGeom>
            <a:avLst/>
            <a:gdLst>
              <a:gd name="connsiteX0" fmla="*/ 89854 w 1178716"/>
              <a:gd name="connsiteY0" fmla="*/ 3742169 h 3742169"/>
              <a:gd name="connsiteX1" fmla="*/ 137424 w 1178716"/>
              <a:gd name="connsiteY1" fmla="*/ 3213614 h 3742169"/>
              <a:gd name="connsiteX2" fmla="*/ 179708 w 1178716"/>
              <a:gd name="connsiteY2" fmla="*/ 3028620 h 3742169"/>
              <a:gd name="connsiteX3" fmla="*/ 243135 w 1178716"/>
              <a:gd name="connsiteY3" fmla="*/ 2896481 h 3742169"/>
              <a:gd name="connsiteX4" fmla="*/ 380559 w 1178716"/>
              <a:gd name="connsiteY4" fmla="*/ 2748486 h 3742169"/>
              <a:gd name="connsiteX5" fmla="*/ 655408 w 1178716"/>
              <a:gd name="connsiteY5" fmla="*/ 2489494 h 3742169"/>
              <a:gd name="connsiteX6" fmla="*/ 898543 w 1178716"/>
              <a:gd name="connsiteY6" fmla="*/ 2251644 h 3742169"/>
              <a:gd name="connsiteX7" fmla="*/ 1083537 w 1178716"/>
              <a:gd name="connsiteY7" fmla="*/ 2061364 h 3742169"/>
              <a:gd name="connsiteX8" fmla="*/ 1141678 w 1178716"/>
              <a:gd name="connsiteY8" fmla="*/ 1929226 h 3742169"/>
              <a:gd name="connsiteX9" fmla="*/ 1178677 w 1178716"/>
              <a:gd name="connsiteY9" fmla="*/ 1723089 h 3742169"/>
              <a:gd name="connsiteX10" fmla="*/ 1146964 w 1178716"/>
              <a:gd name="connsiteY10" fmla="*/ 1516953 h 3742169"/>
              <a:gd name="connsiteX11" fmla="*/ 1067680 w 1178716"/>
              <a:gd name="connsiteY11" fmla="*/ 1353101 h 3742169"/>
              <a:gd name="connsiteX12" fmla="*/ 940827 w 1178716"/>
              <a:gd name="connsiteY12" fmla="*/ 1199820 h 3742169"/>
              <a:gd name="connsiteX13" fmla="*/ 776975 w 1178716"/>
              <a:gd name="connsiteY13" fmla="*/ 1025397 h 3742169"/>
              <a:gd name="connsiteX14" fmla="*/ 623694 w 1178716"/>
              <a:gd name="connsiteY14" fmla="*/ 850974 h 3742169"/>
              <a:gd name="connsiteX15" fmla="*/ 475699 w 1178716"/>
              <a:gd name="connsiteY15" fmla="*/ 692407 h 3742169"/>
              <a:gd name="connsiteX16" fmla="*/ 301276 w 1178716"/>
              <a:gd name="connsiteY16" fmla="*/ 480985 h 3742169"/>
              <a:gd name="connsiteX17" fmla="*/ 147995 w 1178716"/>
              <a:gd name="connsiteY17" fmla="*/ 264278 h 3742169"/>
              <a:gd name="connsiteX18" fmla="*/ 0 w 1178716"/>
              <a:gd name="connsiteY18" fmla="*/ 0 h 3742169"/>
              <a:gd name="connsiteX0" fmla="*/ 89854 w 1178716"/>
              <a:gd name="connsiteY0" fmla="*/ 3742169 h 3742169"/>
              <a:gd name="connsiteX1" fmla="*/ 137424 w 1178716"/>
              <a:gd name="connsiteY1" fmla="*/ 3213614 h 3742169"/>
              <a:gd name="connsiteX2" fmla="*/ 179708 w 1178716"/>
              <a:gd name="connsiteY2" fmla="*/ 3028620 h 3742169"/>
              <a:gd name="connsiteX3" fmla="*/ 243135 w 1178716"/>
              <a:gd name="connsiteY3" fmla="*/ 2896481 h 3742169"/>
              <a:gd name="connsiteX4" fmla="*/ 380559 w 1178716"/>
              <a:gd name="connsiteY4" fmla="*/ 2748486 h 3742169"/>
              <a:gd name="connsiteX5" fmla="*/ 655408 w 1178716"/>
              <a:gd name="connsiteY5" fmla="*/ 2489494 h 3742169"/>
              <a:gd name="connsiteX6" fmla="*/ 891399 w 1178716"/>
              <a:gd name="connsiteY6" fmla="*/ 2244570 h 3742169"/>
              <a:gd name="connsiteX7" fmla="*/ 1083537 w 1178716"/>
              <a:gd name="connsiteY7" fmla="*/ 2061364 h 3742169"/>
              <a:gd name="connsiteX8" fmla="*/ 1141678 w 1178716"/>
              <a:gd name="connsiteY8" fmla="*/ 1929226 h 3742169"/>
              <a:gd name="connsiteX9" fmla="*/ 1178677 w 1178716"/>
              <a:gd name="connsiteY9" fmla="*/ 1723089 h 3742169"/>
              <a:gd name="connsiteX10" fmla="*/ 1146964 w 1178716"/>
              <a:gd name="connsiteY10" fmla="*/ 1516953 h 3742169"/>
              <a:gd name="connsiteX11" fmla="*/ 1067680 w 1178716"/>
              <a:gd name="connsiteY11" fmla="*/ 1353101 h 3742169"/>
              <a:gd name="connsiteX12" fmla="*/ 940827 w 1178716"/>
              <a:gd name="connsiteY12" fmla="*/ 1199820 h 3742169"/>
              <a:gd name="connsiteX13" fmla="*/ 776975 w 1178716"/>
              <a:gd name="connsiteY13" fmla="*/ 1025397 h 3742169"/>
              <a:gd name="connsiteX14" fmla="*/ 623694 w 1178716"/>
              <a:gd name="connsiteY14" fmla="*/ 850974 h 3742169"/>
              <a:gd name="connsiteX15" fmla="*/ 475699 w 1178716"/>
              <a:gd name="connsiteY15" fmla="*/ 692407 h 3742169"/>
              <a:gd name="connsiteX16" fmla="*/ 301276 w 1178716"/>
              <a:gd name="connsiteY16" fmla="*/ 480985 h 3742169"/>
              <a:gd name="connsiteX17" fmla="*/ 147995 w 1178716"/>
              <a:gd name="connsiteY17" fmla="*/ 264278 h 3742169"/>
              <a:gd name="connsiteX18" fmla="*/ 0 w 1178716"/>
              <a:gd name="connsiteY18" fmla="*/ 0 h 3742169"/>
              <a:gd name="connsiteX0" fmla="*/ 89854 w 1178716"/>
              <a:gd name="connsiteY0" fmla="*/ 3742169 h 3742169"/>
              <a:gd name="connsiteX1" fmla="*/ 137424 w 1178716"/>
              <a:gd name="connsiteY1" fmla="*/ 3213614 h 3742169"/>
              <a:gd name="connsiteX2" fmla="*/ 179708 w 1178716"/>
              <a:gd name="connsiteY2" fmla="*/ 3028620 h 3742169"/>
              <a:gd name="connsiteX3" fmla="*/ 243135 w 1178716"/>
              <a:gd name="connsiteY3" fmla="*/ 2896481 h 3742169"/>
              <a:gd name="connsiteX4" fmla="*/ 380559 w 1178716"/>
              <a:gd name="connsiteY4" fmla="*/ 2748486 h 3742169"/>
              <a:gd name="connsiteX5" fmla="*/ 655408 w 1178716"/>
              <a:gd name="connsiteY5" fmla="*/ 2489494 h 3742169"/>
              <a:gd name="connsiteX6" fmla="*/ 898543 w 1178716"/>
              <a:gd name="connsiteY6" fmla="*/ 2249287 h 3742169"/>
              <a:gd name="connsiteX7" fmla="*/ 1083537 w 1178716"/>
              <a:gd name="connsiteY7" fmla="*/ 2061364 h 3742169"/>
              <a:gd name="connsiteX8" fmla="*/ 1141678 w 1178716"/>
              <a:gd name="connsiteY8" fmla="*/ 1929226 h 3742169"/>
              <a:gd name="connsiteX9" fmla="*/ 1178677 w 1178716"/>
              <a:gd name="connsiteY9" fmla="*/ 1723089 h 3742169"/>
              <a:gd name="connsiteX10" fmla="*/ 1146964 w 1178716"/>
              <a:gd name="connsiteY10" fmla="*/ 1516953 h 3742169"/>
              <a:gd name="connsiteX11" fmla="*/ 1067680 w 1178716"/>
              <a:gd name="connsiteY11" fmla="*/ 1353101 h 3742169"/>
              <a:gd name="connsiteX12" fmla="*/ 940827 w 1178716"/>
              <a:gd name="connsiteY12" fmla="*/ 1199820 h 3742169"/>
              <a:gd name="connsiteX13" fmla="*/ 776975 w 1178716"/>
              <a:gd name="connsiteY13" fmla="*/ 1025397 h 3742169"/>
              <a:gd name="connsiteX14" fmla="*/ 623694 w 1178716"/>
              <a:gd name="connsiteY14" fmla="*/ 850974 h 3742169"/>
              <a:gd name="connsiteX15" fmla="*/ 475699 w 1178716"/>
              <a:gd name="connsiteY15" fmla="*/ 692407 h 3742169"/>
              <a:gd name="connsiteX16" fmla="*/ 301276 w 1178716"/>
              <a:gd name="connsiteY16" fmla="*/ 480985 h 3742169"/>
              <a:gd name="connsiteX17" fmla="*/ 147995 w 1178716"/>
              <a:gd name="connsiteY17" fmla="*/ 264278 h 3742169"/>
              <a:gd name="connsiteX18" fmla="*/ 0 w 1178716"/>
              <a:gd name="connsiteY18" fmla="*/ 0 h 3742169"/>
              <a:gd name="connsiteX0" fmla="*/ 89854 w 1178716"/>
              <a:gd name="connsiteY0" fmla="*/ 3742169 h 3742169"/>
              <a:gd name="connsiteX1" fmla="*/ 137424 w 1178716"/>
              <a:gd name="connsiteY1" fmla="*/ 3213614 h 3742169"/>
              <a:gd name="connsiteX2" fmla="*/ 179708 w 1178716"/>
              <a:gd name="connsiteY2" fmla="*/ 3028620 h 3742169"/>
              <a:gd name="connsiteX3" fmla="*/ 243135 w 1178716"/>
              <a:gd name="connsiteY3" fmla="*/ 2896481 h 3742169"/>
              <a:gd name="connsiteX4" fmla="*/ 380559 w 1178716"/>
              <a:gd name="connsiteY4" fmla="*/ 2748486 h 3742169"/>
              <a:gd name="connsiteX5" fmla="*/ 648264 w 1178716"/>
              <a:gd name="connsiteY5" fmla="*/ 2484778 h 3742169"/>
              <a:gd name="connsiteX6" fmla="*/ 898543 w 1178716"/>
              <a:gd name="connsiteY6" fmla="*/ 2249287 h 3742169"/>
              <a:gd name="connsiteX7" fmla="*/ 1083537 w 1178716"/>
              <a:gd name="connsiteY7" fmla="*/ 2061364 h 3742169"/>
              <a:gd name="connsiteX8" fmla="*/ 1141678 w 1178716"/>
              <a:gd name="connsiteY8" fmla="*/ 1929226 h 3742169"/>
              <a:gd name="connsiteX9" fmla="*/ 1178677 w 1178716"/>
              <a:gd name="connsiteY9" fmla="*/ 1723089 h 3742169"/>
              <a:gd name="connsiteX10" fmla="*/ 1146964 w 1178716"/>
              <a:gd name="connsiteY10" fmla="*/ 1516953 h 3742169"/>
              <a:gd name="connsiteX11" fmla="*/ 1067680 w 1178716"/>
              <a:gd name="connsiteY11" fmla="*/ 1353101 h 3742169"/>
              <a:gd name="connsiteX12" fmla="*/ 940827 w 1178716"/>
              <a:gd name="connsiteY12" fmla="*/ 1199820 h 3742169"/>
              <a:gd name="connsiteX13" fmla="*/ 776975 w 1178716"/>
              <a:gd name="connsiteY13" fmla="*/ 1025397 h 3742169"/>
              <a:gd name="connsiteX14" fmla="*/ 623694 w 1178716"/>
              <a:gd name="connsiteY14" fmla="*/ 850974 h 3742169"/>
              <a:gd name="connsiteX15" fmla="*/ 475699 w 1178716"/>
              <a:gd name="connsiteY15" fmla="*/ 692407 h 3742169"/>
              <a:gd name="connsiteX16" fmla="*/ 301276 w 1178716"/>
              <a:gd name="connsiteY16" fmla="*/ 480985 h 3742169"/>
              <a:gd name="connsiteX17" fmla="*/ 147995 w 1178716"/>
              <a:gd name="connsiteY17" fmla="*/ 264278 h 3742169"/>
              <a:gd name="connsiteX18" fmla="*/ 0 w 1178716"/>
              <a:gd name="connsiteY18" fmla="*/ 0 h 3742169"/>
              <a:gd name="connsiteX0" fmla="*/ 89854 w 1178716"/>
              <a:gd name="connsiteY0" fmla="*/ 3742169 h 3742169"/>
              <a:gd name="connsiteX1" fmla="*/ 137424 w 1178716"/>
              <a:gd name="connsiteY1" fmla="*/ 3213614 h 3742169"/>
              <a:gd name="connsiteX2" fmla="*/ 179708 w 1178716"/>
              <a:gd name="connsiteY2" fmla="*/ 3028620 h 3742169"/>
              <a:gd name="connsiteX3" fmla="*/ 243135 w 1178716"/>
              <a:gd name="connsiteY3" fmla="*/ 2896481 h 3742169"/>
              <a:gd name="connsiteX4" fmla="*/ 368652 w 1178716"/>
              <a:gd name="connsiteY4" fmla="*/ 2748486 h 3742169"/>
              <a:gd name="connsiteX5" fmla="*/ 648264 w 1178716"/>
              <a:gd name="connsiteY5" fmla="*/ 2484778 h 3742169"/>
              <a:gd name="connsiteX6" fmla="*/ 898543 w 1178716"/>
              <a:gd name="connsiteY6" fmla="*/ 2249287 h 3742169"/>
              <a:gd name="connsiteX7" fmla="*/ 1083537 w 1178716"/>
              <a:gd name="connsiteY7" fmla="*/ 2061364 h 3742169"/>
              <a:gd name="connsiteX8" fmla="*/ 1141678 w 1178716"/>
              <a:gd name="connsiteY8" fmla="*/ 1929226 h 3742169"/>
              <a:gd name="connsiteX9" fmla="*/ 1178677 w 1178716"/>
              <a:gd name="connsiteY9" fmla="*/ 1723089 h 3742169"/>
              <a:gd name="connsiteX10" fmla="*/ 1146964 w 1178716"/>
              <a:gd name="connsiteY10" fmla="*/ 1516953 h 3742169"/>
              <a:gd name="connsiteX11" fmla="*/ 1067680 w 1178716"/>
              <a:gd name="connsiteY11" fmla="*/ 1353101 h 3742169"/>
              <a:gd name="connsiteX12" fmla="*/ 940827 w 1178716"/>
              <a:gd name="connsiteY12" fmla="*/ 1199820 h 3742169"/>
              <a:gd name="connsiteX13" fmla="*/ 776975 w 1178716"/>
              <a:gd name="connsiteY13" fmla="*/ 1025397 h 3742169"/>
              <a:gd name="connsiteX14" fmla="*/ 623694 w 1178716"/>
              <a:gd name="connsiteY14" fmla="*/ 850974 h 3742169"/>
              <a:gd name="connsiteX15" fmla="*/ 475699 w 1178716"/>
              <a:gd name="connsiteY15" fmla="*/ 692407 h 3742169"/>
              <a:gd name="connsiteX16" fmla="*/ 301276 w 1178716"/>
              <a:gd name="connsiteY16" fmla="*/ 480985 h 3742169"/>
              <a:gd name="connsiteX17" fmla="*/ 147995 w 1178716"/>
              <a:gd name="connsiteY17" fmla="*/ 264278 h 3742169"/>
              <a:gd name="connsiteX18" fmla="*/ 0 w 1178716"/>
              <a:gd name="connsiteY18" fmla="*/ 0 h 3742169"/>
              <a:gd name="connsiteX0" fmla="*/ 42147 w 1131009"/>
              <a:gd name="connsiteY0" fmla="*/ 3663432 h 3663432"/>
              <a:gd name="connsiteX1" fmla="*/ 89717 w 1131009"/>
              <a:gd name="connsiteY1" fmla="*/ 3134877 h 3663432"/>
              <a:gd name="connsiteX2" fmla="*/ 132001 w 1131009"/>
              <a:gd name="connsiteY2" fmla="*/ 2949883 h 3663432"/>
              <a:gd name="connsiteX3" fmla="*/ 195428 w 1131009"/>
              <a:gd name="connsiteY3" fmla="*/ 2817744 h 3663432"/>
              <a:gd name="connsiteX4" fmla="*/ 320945 w 1131009"/>
              <a:gd name="connsiteY4" fmla="*/ 2669749 h 3663432"/>
              <a:gd name="connsiteX5" fmla="*/ 600557 w 1131009"/>
              <a:gd name="connsiteY5" fmla="*/ 2406041 h 3663432"/>
              <a:gd name="connsiteX6" fmla="*/ 850836 w 1131009"/>
              <a:gd name="connsiteY6" fmla="*/ 2170550 h 3663432"/>
              <a:gd name="connsiteX7" fmla="*/ 1035830 w 1131009"/>
              <a:gd name="connsiteY7" fmla="*/ 1982627 h 3663432"/>
              <a:gd name="connsiteX8" fmla="*/ 1093971 w 1131009"/>
              <a:gd name="connsiteY8" fmla="*/ 1850489 h 3663432"/>
              <a:gd name="connsiteX9" fmla="*/ 1130970 w 1131009"/>
              <a:gd name="connsiteY9" fmla="*/ 1644352 h 3663432"/>
              <a:gd name="connsiteX10" fmla="*/ 1099257 w 1131009"/>
              <a:gd name="connsiteY10" fmla="*/ 1438216 h 3663432"/>
              <a:gd name="connsiteX11" fmla="*/ 1019973 w 1131009"/>
              <a:gd name="connsiteY11" fmla="*/ 1274364 h 3663432"/>
              <a:gd name="connsiteX12" fmla="*/ 893120 w 1131009"/>
              <a:gd name="connsiteY12" fmla="*/ 1121083 h 3663432"/>
              <a:gd name="connsiteX13" fmla="*/ 729268 w 1131009"/>
              <a:gd name="connsiteY13" fmla="*/ 946660 h 3663432"/>
              <a:gd name="connsiteX14" fmla="*/ 575987 w 1131009"/>
              <a:gd name="connsiteY14" fmla="*/ 772237 h 3663432"/>
              <a:gd name="connsiteX15" fmla="*/ 427992 w 1131009"/>
              <a:gd name="connsiteY15" fmla="*/ 613670 h 3663432"/>
              <a:gd name="connsiteX16" fmla="*/ 253569 w 1131009"/>
              <a:gd name="connsiteY16" fmla="*/ 402248 h 3663432"/>
              <a:gd name="connsiteX17" fmla="*/ 100288 w 1131009"/>
              <a:gd name="connsiteY17" fmla="*/ 185541 h 3663432"/>
              <a:gd name="connsiteX18" fmla="*/ 0 w 1131009"/>
              <a:gd name="connsiteY18" fmla="*/ 0 h 366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1009" h="3663432">
                <a:moveTo>
                  <a:pt x="42147" y="3663432"/>
                </a:moveTo>
                <a:cubicBezTo>
                  <a:pt x="58444" y="3458617"/>
                  <a:pt x="74741" y="3253802"/>
                  <a:pt x="89717" y="3134877"/>
                </a:cubicBezTo>
                <a:cubicBezTo>
                  <a:pt x="104693" y="3015952"/>
                  <a:pt x="114383" y="3002738"/>
                  <a:pt x="132001" y="2949883"/>
                </a:cubicBezTo>
                <a:cubicBezTo>
                  <a:pt x="149619" y="2897028"/>
                  <a:pt x="163937" y="2864433"/>
                  <a:pt x="195428" y="2817744"/>
                </a:cubicBezTo>
                <a:cubicBezTo>
                  <a:pt x="226919" y="2771055"/>
                  <a:pt x="253424" y="2738366"/>
                  <a:pt x="320945" y="2669749"/>
                </a:cubicBezTo>
                <a:cubicBezTo>
                  <a:pt x="388466" y="2601132"/>
                  <a:pt x="512242" y="2489241"/>
                  <a:pt x="600557" y="2406041"/>
                </a:cubicBezTo>
                <a:cubicBezTo>
                  <a:pt x="688872" y="2322841"/>
                  <a:pt x="778291" y="2241119"/>
                  <a:pt x="850836" y="2170550"/>
                </a:cubicBezTo>
                <a:cubicBezTo>
                  <a:pt x="923381" y="2099981"/>
                  <a:pt x="995308" y="2035971"/>
                  <a:pt x="1035830" y="1982627"/>
                </a:cubicBezTo>
                <a:cubicBezTo>
                  <a:pt x="1076353" y="1929284"/>
                  <a:pt x="1078114" y="1906868"/>
                  <a:pt x="1093971" y="1850489"/>
                </a:cubicBezTo>
                <a:cubicBezTo>
                  <a:pt x="1109828" y="1794110"/>
                  <a:pt x="1130089" y="1713064"/>
                  <a:pt x="1130970" y="1644352"/>
                </a:cubicBezTo>
                <a:cubicBezTo>
                  <a:pt x="1131851" y="1575640"/>
                  <a:pt x="1117756" y="1499881"/>
                  <a:pt x="1099257" y="1438216"/>
                </a:cubicBezTo>
                <a:cubicBezTo>
                  <a:pt x="1080758" y="1376551"/>
                  <a:pt x="1054329" y="1327219"/>
                  <a:pt x="1019973" y="1274364"/>
                </a:cubicBezTo>
                <a:cubicBezTo>
                  <a:pt x="985617" y="1221508"/>
                  <a:pt x="941571" y="1175700"/>
                  <a:pt x="893120" y="1121083"/>
                </a:cubicBezTo>
                <a:cubicBezTo>
                  <a:pt x="844669" y="1066466"/>
                  <a:pt x="782123" y="1004801"/>
                  <a:pt x="729268" y="946660"/>
                </a:cubicBezTo>
                <a:cubicBezTo>
                  <a:pt x="676413" y="888519"/>
                  <a:pt x="626200" y="827735"/>
                  <a:pt x="575987" y="772237"/>
                </a:cubicBezTo>
                <a:cubicBezTo>
                  <a:pt x="525774" y="716739"/>
                  <a:pt x="481728" y="675335"/>
                  <a:pt x="427992" y="613670"/>
                </a:cubicBezTo>
                <a:cubicBezTo>
                  <a:pt x="374256" y="552005"/>
                  <a:pt x="308186" y="473603"/>
                  <a:pt x="253569" y="402248"/>
                </a:cubicBezTo>
                <a:cubicBezTo>
                  <a:pt x="198952" y="330893"/>
                  <a:pt x="150501" y="265705"/>
                  <a:pt x="100288" y="185541"/>
                </a:cubicBezTo>
                <a:cubicBezTo>
                  <a:pt x="50075" y="105377"/>
                  <a:pt x="22023" y="39642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2123000" y="39759"/>
            <a:ext cx="3172571" cy="5971429"/>
          </a:xfrm>
          <a:custGeom>
            <a:avLst/>
            <a:gdLst>
              <a:gd name="connsiteX0" fmla="*/ 3172571 w 3172571"/>
              <a:gd name="connsiteY0" fmla="*/ 5971429 h 5971429"/>
              <a:gd name="connsiteX1" fmla="*/ 3005593 w 3172571"/>
              <a:gd name="connsiteY1" fmla="*/ 5645426 h 5971429"/>
              <a:gd name="connsiteX2" fmla="*/ 2663687 w 3172571"/>
              <a:gd name="connsiteY2" fmla="*/ 5009321 h 5971429"/>
              <a:gd name="connsiteX3" fmla="*/ 2234317 w 3172571"/>
              <a:gd name="connsiteY3" fmla="*/ 4317558 h 5971429"/>
              <a:gd name="connsiteX4" fmla="*/ 1844703 w 3172571"/>
              <a:gd name="connsiteY4" fmla="*/ 3705307 h 5971429"/>
              <a:gd name="connsiteX5" fmla="*/ 1375576 w 3172571"/>
              <a:gd name="connsiteY5" fmla="*/ 2949933 h 5971429"/>
              <a:gd name="connsiteX6" fmla="*/ 771277 w 3172571"/>
              <a:gd name="connsiteY6" fmla="*/ 2011680 h 5971429"/>
              <a:gd name="connsiteX7" fmla="*/ 524786 w 3172571"/>
              <a:gd name="connsiteY7" fmla="*/ 1582309 h 5971429"/>
              <a:gd name="connsiteX8" fmla="*/ 278296 w 3172571"/>
              <a:gd name="connsiteY8" fmla="*/ 1065474 h 5971429"/>
              <a:gd name="connsiteX9" fmla="*/ 143124 w 3172571"/>
              <a:gd name="connsiteY9" fmla="*/ 636104 h 5971429"/>
              <a:gd name="connsiteX10" fmla="*/ 31805 w 3172571"/>
              <a:gd name="connsiteY10" fmla="*/ 230587 h 5971429"/>
              <a:gd name="connsiteX11" fmla="*/ 0 w 3172571"/>
              <a:gd name="connsiteY11" fmla="*/ 0 h 597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72571" h="5971429">
                <a:moveTo>
                  <a:pt x="3172571" y="5971429"/>
                </a:moveTo>
                <a:cubicBezTo>
                  <a:pt x="3131489" y="5888603"/>
                  <a:pt x="3090407" y="5805777"/>
                  <a:pt x="3005593" y="5645426"/>
                </a:cubicBezTo>
                <a:cubicBezTo>
                  <a:pt x="2920779" y="5485075"/>
                  <a:pt x="2792233" y="5230632"/>
                  <a:pt x="2663687" y="5009321"/>
                </a:cubicBezTo>
                <a:cubicBezTo>
                  <a:pt x="2535141" y="4788010"/>
                  <a:pt x="2370814" y="4534894"/>
                  <a:pt x="2234317" y="4317558"/>
                </a:cubicBezTo>
                <a:cubicBezTo>
                  <a:pt x="2097820" y="4100222"/>
                  <a:pt x="1987826" y="3933244"/>
                  <a:pt x="1844703" y="3705307"/>
                </a:cubicBezTo>
                <a:cubicBezTo>
                  <a:pt x="1701579" y="3477369"/>
                  <a:pt x="1554480" y="3232204"/>
                  <a:pt x="1375576" y="2949933"/>
                </a:cubicBezTo>
                <a:cubicBezTo>
                  <a:pt x="1196672" y="2667662"/>
                  <a:pt x="913075" y="2239617"/>
                  <a:pt x="771277" y="2011680"/>
                </a:cubicBezTo>
                <a:cubicBezTo>
                  <a:pt x="629479" y="1783743"/>
                  <a:pt x="606949" y="1740010"/>
                  <a:pt x="524786" y="1582309"/>
                </a:cubicBezTo>
                <a:cubicBezTo>
                  <a:pt x="442622" y="1424608"/>
                  <a:pt x="341906" y="1223175"/>
                  <a:pt x="278296" y="1065474"/>
                </a:cubicBezTo>
                <a:cubicBezTo>
                  <a:pt x="214686" y="907773"/>
                  <a:pt x="184206" y="775252"/>
                  <a:pt x="143124" y="636104"/>
                </a:cubicBezTo>
                <a:cubicBezTo>
                  <a:pt x="102042" y="496956"/>
                  <a:pt x="55659" y="336604"/>
                  <a:pt x="31805" y="230587"/>
                </a:cubicBezTo>
                <a:cubicBezTo>
                  <a:pt x="7951" y="124570"/>
                  <a:pt x="3975" y="62285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lowchart: Connector 3"/>
          <p:cNvSpPr/>
          <p:nvPr/>
        </p:nvSpPr>
        <p:spPr>
          <a:xfrm>
            <a:off x="5181600" y="5894843"/>
            <a:ext cx="152400" cy="143786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507689" y="3876385"/>
            <a:ext cx="4538927" cy="1748001"/>
          </a:xfrm>
          <a:custGeom>
            <a:avLst/>
            <a:gdLst>
              <a:gd name="connsiteX0" fmla="*/ 0 w 4204557"/>
              <a:gd name="connsiteY0" fmla="*/ 0 h 1208915"/>
              <a:gd name="connsiteX1" fmla="*/ 258052 w 4204557"/>
              <a:gd name="connsiteY1" fmla="*/ 19634 h 1208915"/>
              <a:gd name="connsiteX2" fmla="*/ 364638 w 4204557"/>
              <a:gd name="connsiteY2" fmla="*/ 30854 h 1208915"/>
              <a:gd name="connsiteX3" fmla="*/ 499274 w 4204557"/>
              <a:gd name="connsiteY3" fmla="*/ 33659 h 1208915"/>
              <a:gd name="connsiteX4" fmla="*/ 670373 w 4204557"/>
              <a:gd name="connsiteY4" fmla="*/ 39269 h 1208915"/>
              <a:gd name="connsiteX5" fmla="*/ 779765 w 4204557"/>
              <a:gd name="connsiteY5" fmla="*/ 4207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4638 w 4204557"/>
              <a:gd name="connsiteY2" fmla="*/ 30854 h 1208915"/>
              <a:gd name="connsiteX3" fmla="*/ 499274 w 4204557"/>
              <a:gd name="connsiteY3" fmla="*/ 33659 h 1208915"/>
              <a:gd name="connsiteX4" fmla="*/ 670373 w 4204557"/>
              <a:gd name="connsiteY4" fmla="*/ 39269 h 1208915"/>
              <a:gd name="connsiteX5" fmla="*/ 779765 w 4204557"/>
              <a:gd name="connsiteY5" fmla="*/ 4207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33659 h 1208915"/>
              <a:gd name="connsiteX4" fmla="*/ 670373 w 4204557"/>
              <a:gd name="connsiteY4" fmla="*/ 39269 h 1208915"/>
              <a:gd name="connsiteX5" fmla="*/ 779765 w 4204557"/>
              <a:gd name="connsiteY5" fmla="*/ 4207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39269 h 1208915"/>
              <a:gd name="connsiteX5" fmla="*/ 779765 w 4204557"/>
              <a:gd name="connsiteY5" fmla="*/ 4207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79765 w 4204557"/>
              <a:gd name="connsiteY5" fmla="*/ 4207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79765 w 4204557"/>
              <a:gd name="connsiteY5" fmla="*/ 68267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84528 w 4204557"/>
              <a:gd name="connsiteY5" fmla="*/ 61123 h 1208915"/>
              <a:gd name="connsiteX6" fmla="*/ 869522 w 4204557"/>
              <a:gd name="connsiteY6" fmla="*/ 44878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84528 w 4204557"/>
              <a:gd name="connsiteY5" fmla="*/ 61123 h 1208915"/>
              <a:gd name="connsiteX6" fmla="*/ 871903 w 4204557"/>
              <a:gd name="connsiteY6" fmla="*/ 68691 h 1208915"/>
              <a:gd name="connsiteX7" fmla="*/ 948059 w 4204557"/>
              <a:gd name="connsiteY7" fmla="*/ 44878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84528 w 4204557"/>
              <a:gd name="connsiteY5" fmla="*/ 61123 h 1208915"/>
              <a:gd name="connsiteX6" fmla="*/ 871903 w 4204557"/>
              <a:gd name="connsiteY6" fmla="*/ 68691 h 1208915"/>
              <a:gd name="connsiteX7" fmla="*/ 948059 w 4204557"/>
              <a:gd name="connsiteY7" fmla="*/ 71072 h 1208915"/>
              <a:gd name="connsiteX8" fmla="*/ 981718 w 4204557"/>
              <a:gd name="connsiteY8" fmla="*/ 47683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84528 w 4204557"/>
              <a:gd name="connsiteY5" fmla="*/ 61123 h 1208915"/>
              <a:gd name="connsiteX6" fmla="*/ 871903 w 4204557"/>
              <a:gd name="connsiteY6" fmla="*/ 68691 h 1208915"/>
              <a:gd name="connsiteX7" fmla="*/ 948059 w 4204557"/>
              <a:gd name="connsiteY7" fmla="*/ 71072 h 1208915"/>
              <a:gd name="connsiteX8" fmla="*/ 993625 w 4204557"/>
              <a:gd name="connsiteY8" fmla="*/ 71496 h 1208915"/>
              <a:gd name="connsiteX9" fmla="*/ 1037816 w 4204557"/>
              <a:gd name="connsiteY9" fmla="*/ 61708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65271 h 1208915"/>
              <a:gd name="connsiteX5" fmla="*/ 784528 w 4204557"/>
              <a:gd name="connsiteY5" fmla="*/ 61123 h 1208915"/>
              <a:gd name="connsiteX6" fmla="*/ 871903 w 4204557"/>
              <a:gd name="connsiteY6" fmla="*/ 68691 h 1208915"/>
              <a:gd name="connsiteX7" fmla="*/ 948059 w 4204557"/>
              <a:gd name="connsiteY7" fmla="*/ 71072 h 1208915"/>
              <a:gd name="connsiteX8" fmla="*/ 993625 w 4204557"/>
              <a:gd name="connsiteY8" fmla="*/ 71496 h 1208915"/>
              <a:gd name="connsiteX9" fmla="*/ 1061628 w 4204557"/>
              <a:gd name="connsiteY9" fmla="*/ 85521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61123 h 1208915"/>
              <a:gd name="connsiteX6" fmla="*/ 871903 w 4204557"/>
              <a:gd name="connsiteY6" fmla="*/ 68691 h 1208915"/>
              <a:gd name="connsiteX7" fmla="*/ 948059 w 4204557"/>
              <a:gd name="connsiteY7" fmla="*/ 71072 h 1208915"/>
              <a:gd name="connsiteX8" fmla="*/ 993625 w 4204557"/>
              <a:gd name="connsiteY8" fmla="*/ 71496 h 1208915"/>
              <a:gd name="connsiteX9" fmla="*/ 1061628 w 4204557"/>
              <a:gd name="connsiteY9" fmla="*/ 85521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68691 h 1208915"/>
              <a:gd name="connsiteX7" fmla="*/ 948059 w 4204557"/>
              <a:gd name="connsiteY7" fmla="*/ 71072 h 1208915"/>
              <a:gd name="connsiteX8" fmla="*/ 993625 w 4204557"/>
              <a:gd name="connsiteY8" fmla="*/ 71496 h 1208915"/>
              <a:gd name="connsiteX9" fmla="*/ 1061628 w 4204557"/>
              <a:gd name="connsiteY9" fmla="*/ 85521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48059 w 4204557"/>
              <a:gd name="connsiteY7" fmla="*/ 71072 h 1208915"/>
              <a:gd name="connsiteX8" fmla="*/ 993625 w 4204557"/>
              <a:gd name="connsiteY8" fmla="*/ 71496 h 1208915"/>
              <a:gd name="connsiteX9" fmla="*/ 1061628 w 4204557"/>
              <a:gd name="connsiteY9" fmla="*/ 85521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48059 w 4204557"/>
              <a:gd name="connsiteY7" fmla="*/ 85360 h 1208915"/>
              <a:gd name="connsiteX8" fmla="*/ 993625 w 4204557"/>
              <a:gd name="connsiteY8" fmla="*/ 71496 h 1208915"/>
              <a:gd name="connsiteX9" fmla="*/ 1061628 w 4204557"/>
              <a:gd name="connsiteY9" fmla="*/ 85521 h 1208915"/>
              <a:gd name="connsiteX10" fmla="*/ 1102329 w 4204557"/>
              <a:gd name="connsiteY10" fmla="*/ 81342 h 1208915"/>
              <a:gd name="connsiteX11" fmla="*/ 1130378 w 4204557"/>
              <a:gd name="connsiteY11" fmla="*/ 84147 h 1208915"/>
              <a:gd name="connsiteX12" fmla="*/ 1208916 w 4204557"/>
              <a:gd name="connsiteY12" fmla="*/ 89757 h 1208915"/>
              <a:gd name="connsiteX13" fmla="*/ 1279038 w 4204557"/>
              <a:gd name="connsiteY13" fmla="*/ 89757 h 1208915"/>
              <a:gd name="connsiteX14" fmla="*/ 1360381 w 4204557"/>
              <a:gd name="connsiteY14" fmla="*/ 98172 h 1208915"/>
              <a:gd name="connsiteX15" fmla="*/ 1455748 w 4204557"/>
              <a:gd name="connsiteY15" fmla="*/ 100977 h 1208915"/>
              <a:gd name="connsiteX16" fmla="*/ 1587578 w 4204557"/>
              <a:gd name="connsiteY16" fmla="*/ 112196 h 1208915"/>
              <a:gd name="connsiteX17" fmla="*/ 1719409 w 4204557"/>
              <a:gd name="connsiteY17" fmla="*/ 117806 h 1208915"/>
              <a:gd name="connsiteX18" fmla="*/ 1783922 w 4204557"/>
              <a:gd name="connsiteY18" fmla="*/ 129026 h 1208915"/>
              <a:gd name="connsiteX19" fmla="*/ 1887703 w 4204557"/>
              <a:gd name="connsiteY19" fmla="*/ 134635 h 1208915"/>
              <a:gd name="connsiteX20" fmla="*/ 1966241 w 4204557"/>
              <a:gd name="connsiteY20" fmla="*/ 145855 h 1208915"/>
              <a:gd name="connsiteX21" fmla="*/ 2098072 w 4204557"/>
              <a:gd name="connsiteY21" fmla="*/ 171099 h 1208915"/>
              <a:gd name="connsiteX22" fmla="*/ 2257951 w 4204557"/>
              <a:gd name="connsiteY22" fmla="*/ 201953 h 1208915"/>
              <a:gd name="connsiteX23" fmla="*/ 2358928 w 4204557"/>
              <a:gd name="connsiteY23" fmla="*/ 221588 h 1208915"/>
              <a:gd name="connsiteX24" fmla="*/ 2465514 w 4204557"/>
              <a:gd name="connsiteY24" fmla="*/ 244027 h 1208915"/>
              <a:gd name="connsiteX25" fmla="*/ 2600150 w 4204557"/>
              <a:gd name="connsiteY25" fmla="*/ 274881 h 1208915"/>
              <a:gd name="connsiteX26" fmla="*/ 2779664 w 4204557"/>
              <a:gd name="connsiteY26" fmla="*/ 322564 h 1208915"/>
              <a:gd name="connsiteX27" fmla="*/ 2922714 w 4204557"/>
              <a:gd name="connsiteY27" fmla="*/ 364638 h 1208915"/>
              <a:gd name="connsiteX28" fmla="*/ 3082594 w 4204557"/>
              <a:gd name="connsiteY28" fmla="*/ 417931 h 1208915"/>
              <a:gd name="connsiteX29" fmla="*/ 3194791 w 4204557"/>
              <a:gd name="connsiteY29" fmla="*/ 460005 h 1208915"/>
              <a:gd name="connsiteX30" fmla="*/ 3301377 w 4204557"/>
              <a:gd name="connsiteY30" fmla="*/ 504883 h 1208915"/>
              <a:gd name="connsiteX31" fmla="*/ 3371500 w 4204557"/>
              <a:gd name="connsiteY31" fmla="*/ 535737 h 1208915"/>
              <a:gd name="connsiteX32" fmla="*/ 3472476 w 4204557"/>
              <a:gd name="connsiteY32" fmla="*/ 583421 h 1208915"/>
              <a:gd name="connsiteX33" fmla="*/ 3536989 w 4204557"/>
              <a:gd name="connsiteY33" fmla="*/ 625494 h 1208915"/>
              <a:gd name="connsiteX34" fmla="*/ 3649186 w 4204557"/>
              <a:gd name="connsiteY34" fmla="*/ 690007 h 1208915"/>
              <a:gd name="connsiteX35" fmla="*/ 3741748 w 4204557"/>
              <a:gd name="connsiteY35" fmla="*/ 760130 h 1208915"/>
              <a:gd name="connsiteX36" fmla="*/ 3862359 w 4204557"/>
              <a:gd name="connsiteY36" fmla="*/ 849887 h 1208915"/>
              <a:gd name="connsiteX37" fmla="*/ 3957725 w 4204557"/>
              <a:gd name="connsiteY37" fmla="*/ 939644 h 1208915"/>
              <a:gd name="connsiteX38" fmla="*/ 4067117 w 4204557"/>
              <a:gd name="connsiteY38" fmla="*/ 1051840 h 1208915"/>
              <a:gd name="connsiteX39" fmla="*/ 4148459 w 4204557"/>
              <a:gd name="connsiteY39" fmla="*/ 1141597 h 1208915"/>
              <a:gd name="connsiteX40" fmla="*/ 4204557 w 4204557"/>
              <a:gd name="connsiteY40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71496 h 1208915"/>
              <a:gd name="connsiteX8" fmla="*/ 1061628 w 4204557"/>
              <a:gd name="connsiteY8" fmla="*/ 85521 h 1208915"/>
              <a:gd name="connsiteX9" fmla="*/ 1102329 w 4204557"/>
              <a:gd name="connsiteY9" fmla="*/ 81342 h 1208915"/>
              <a:gd name="connsiteX10" fmla="*/ 1130378 w 4204557"/>
              <a:gd name="connsiteY10" fmla="*/ 84147 h 1208915"/>
              <a:gd name="connsiteX11" fmla="*/ 1208916 w 4204557"/>
              <a:gd name="connsiteY11" fmla="*/ 89757 h 1208915"/>
              <a:gd name="connsiteX12" fmla="*/ 1279038 w 4204557"/>
              <a:gd name="connsiteY12" fmla="*/ 89757 h 1208915"/>
              <a:gd name="connsiteX13" fmla="*/ 1360381 w 4204557"/>
              <a:gd name="connsiteY13" fmla="*/ 98172 h 1208915"/>
              <a:gd name="connsiteX14" fmla="*/ 1455748 w 4204557"/>
              <a:gd name="connsiteY14" fmla="*/ 100977 h 1208915"/>
              <a:gd name="connsiteX15" fmla="*/ 1587578 w 4204557"/>
              <a:gd name="connsiteY15" fmla="*/ 112196 h 1208915"/>
              <a:gd name="connsiteX16" fmla="*/ 1719409 w 4204557"/>
              <a:gd name="connsiteY16" fmla="*/ 117806 h 1208915"/>
              <a:gd name="connsiteX17" fmla="*/ 1783922 w 4204557"/>
              <a:gd name="connsiteY17" fmla="*/ 129026 h 1208915"/>
              <a:gd name="connsiteX18" fmla="*/ 1887703 w 4204557"/>
              <a:gd name="connsiteY18" fmla="*/ 134635 h 1208915"/>
              <a:gd name="connsiteX19" fmla="*/ 1966241 w 4204557"/>
              <a:gd name="connsiteY19" fmla="*/ 145855 h 1208915"/>
              <a:gd name="connsiteX20" fmla="*/ 2098072 w 4204557"/>
              <a:gd name="connsiteY20" fmla="*/ 171099 h 1208915"/>
              <a:gd name="connsiteX21" fmla="*/ 2257951 w 4204557"/>
              <a:gd name="connsiteY21" fmla="*/ 201953 h 1208915"/>
              <a:gd name="connsiteX22" fmla="*/ 2358928 w 4204557"/>
              <a:gd name="connsiteY22" fmla="*/ 221588 h 1208915"/>
              <a:gd name="connsiteX23" fmla="*/ 2465514 w 4204557"/>
              <a:gd name="connsiteY23" fmla="*/ 244027 h 1208915"/>
              <a:gd name="connsiteX24" fmla="*/ 2600150 w 4204557"/>
              <a:gd name="connsiteY24" fmla="*/ 274881 h 1208915"/>
              <a:gd name="connsiteX25" fmla="*/ 2779664 w 4204557"/>
              <a:gd name="connsiteY25" fmla="*/ 322564 h 1208915"/>
              <a:gd name="connsiteX26" fmla="*/ 2922714 w 4204557"/>
              <a:gd name="connsiteY26" fmla="*/ 364638 h 1208915"/>
              <a:gd name="connsiteX27" fmla="*/ 3082594 w 4204557"/>
              <a:gd name="connsiteY27" fmla="*/ 417931 h 1208915"/>
              <a:gd name="connsiteX28" fmla="*/ 3194791 w 4204557"/>
              <a:gd name="connsiteY28" fmla="*/ 460005 h 1208915"/>
              <a:gd name="connsiteX29" fmla="*/ 3301377 w 4204557"/>
              <a:gd name="connsiteY29" fmla="*/ 504883 h 1208915"/>
              <a:gd name="connsiteX30" fmla="*/ 3371500 w 4204557"/>
              <a:gd name="connsiteY30" fmla="*/ 535737 h 1208915"/>
              <a:gd name="connsiteX31" fmla="*/ 3472476 w 4204557"/>
              <a:gd name="connsiteY31" fmla="*/ 583421 h 1208915"/>
              <a:gd name="connsiteX32" fmla="*/ 3536989 w 4204557"/>
              <a:gd name="connsiteY32" fmla="*/ 625494 h 1208915"/>
              <a:gd name="connsiteX33" fmla="*/ 3649186 w 4204557"/>
              <a:gd name="connsiteY33" fmla="*/ 690007 h 1208915"/>
              <a:gd name="connsiteX34" fmla="*/ 3741748 w 4204557"/>
              <a:gd name="connsiteY34" fmla="*/ 760130 h 1208915"/>
              <a:gd name="connsiteX35" fmla="*/ 3862359 w 4204557"/>
              <a:gd name="connsiteY35" fmla="*/ 849887 h 1208915"/>
              <a:gd name="connsiteX36" fmla="*/ 3957725 w 4204557"/>
              <a:gd name="connsiteY36" fmla="*/ 939644 h 1208915"/>
              <a:gd name="connsiteX37" fmla="*/ 4067117 w 4204557"/>
              <a:gd name="connsiteY37" fmla="*/ 1051840 h 1208915"/>
              <a:gd name="connsiteX38" fmla="*/ 4148459 w 4204557"/>
              <a:gd name="connsiteY38" fmla="*/ 1141597 h 1208915"/>
              <a:gd name="connsiteX39" fmla="*/ 4204557 w 4204557"/>
              <a:gd name="connsiteY39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85521 h 1208915"/>
              <a:gd name="connsiteX9" fmla="*/ 1102329 w 4204557"/>
              <a:gd name="connsiteY9" fmla="*/ 81342 h 1208915"/>
              <a:gd name="connsiteX10" fmla="*/ 1130378 w 4204557"/>
              <a:gd name="connsiteY10" fmla="*/ 84147 h 1208915"/>
              <a:gd name="connsiteX11" fmla="*/ 1208916 w 4204557"/>
              <a:gd name="connsiteY11" fmla="*/ 89757 h 1208915"/>
              <a:gd name="connsiteX12" fmla="*/ 1279038 w 4204557"/>
              <a:gd name="connsiteY12" fmla="*/ 89757 h 1208915"/>
              <a:gd name="connsiteX13" fmla="*/ 1360381 w 4204557"/>
              <a:gd name="connsiteY13" fmla="*/ 98172 h 1208915"/>
              <a:gd name="connsiteX14" fmla="*/ 1455748 w 4204557"/>
              <a:gd name="connsiteY14" fmla="*/ 100977 h 1208915"/>
              <a:gd name="connsiteX15" fmla="*/ 1587578 w 4204557"/>
              <a:gd name="connsiteY15" fmla="*/ 112196 h 1208915"/>
              <a:gd name="connsiteX16" fmla="*/ 1719409 w 4204557"/>
              <a:gd name="connsiteY16" fmla="*/ 117806 h 1208915"/>
              <a:gd name="connsiteX17" fmla="*/ 1783922 w 4204557"/>
              <a:gd name="connsiteY17" fmla="*/ 129026 h 1208915"/>
              <a:gd name="connsiteX18" fmla="*/ 1887703 w 4204557"/>
              <a:gd name="connsiteY18" fmla="*/ 134635 h 1208915"/>
              <a:gd name="connsiteX19" fmla="*/ 1966241 w 4204557"/>
              <a:gd name="connsiteY19" fmla="*/ 145855 h 1208915"/>
              <a:gd name="connsiteX20" fmla="*/ 2098072 w 4204557"/>
              <a:gd name="connsiteY20" fmla="*/ 171099 h 1208915"/>
              <a:gd name="connsiteX21" fmla="*/ 2257951 w 4204557"/>
              <a:gd name="connsiteY21" fmla="*/ 201953 h 1208915"/>
              <a:gd name="connsiteX22" fmla="*/ 2358928 w 4204557"/>
              <a:gd name="connsiteY22" fmla="*/ 221588 h 1208915"/>
              <a:gd name="connsiteX23" fmla="*/ 2465514 w 4204557"/>
              <a:gd name="connsiteY23" fmla="*/ 244027 h 1208915"/>
              <a:gd name="connsiteX24" fmla="*/ 2600150 w 4204557"/>
              <a:gd name="connsiteY24" fmla="*/ 274881 h 1208915"/>
              <a:gd name="connsiteX25" fmla="*/ 2779664 w 4204557"/>
              <a:gd name="connsiteY25" fmla="*/ 322564 h 1208915"/>
              <a:gd name="connsiteX26" fmla="*/ 2922714 w 4204557"/>
              <a:gd name="connsiteY26" fmla="*/ 364638 h 1208915"/>
              <a:gd name="connsiteX27" fmla="*/ 3082594 w 4204557"/>
              <a:gd name="connsiteY27" fmla="*/ 417931 h 1208915"/>
              <a:gd name="connsiteX28" fmla="*/ 3194791 w 4204557"/>
              <a:gd name="connsiteY28" fmla="*/ 460005 h 1208915"/>
              <a:gd name="connsiteX29" fmla="*/ 3301377 w 4204557"/>
              <a:gd name="connsiteY29" fmla="*/ 504883 h 1208915"/>
              <a:gd name="connsiteX30" fmla="*/ 3371500 w 4204557"/>
              <a:gd name="connsiteY30" fmla="*/ 535737 h 1208915"/>
              <a:gd name="connsiteX31" fmla="*/ 3472476 w 4204557"/>
              <a:gd name="connsiteY31" fmla="*/ 583421 h 1208915"/>
              <a:gd name="connsiteX32" fmla="*/ 3536989 w 4204557"/>
              <a:gd name="connsiteY32" fmla="*/ 625494 h 1208915"/>
              <a:gd name="connsiteX33" fmla="*/ 3649186 w 4204557"/>
              <a:gd name="connsiteY33" fmla="*/ 690007 h 1208915"/>
              <a:gd name="connsiteX34" fmla="*/ 3741748 w 4204557"/>
              <a:gd name="connsiteY34" fmla="*/ 760130 h 1208915"/>
              <a:gd name="connsiteX35" fmla="*/ 3862359 w 4204557"/>
              <a:gd name="connsiteY35" fmla="*/ 849887 h 1208915"/>
              <a:gd name="connsiteX36" fmla="*/ 3957725 w 4204557"/>
              <a:gd name="connsiteY36" fmla="*/ 939644 h 1208915"/>
              <a:gd name="connsiteX37" fmla="*/ 4067117 w 4204557"/>
              <a:gd name="connsiteY37" fmla="*/ 1051840 h 1208915"/>
              <a:gd name="connsiteX38" fmla="*/ 4148459 w 4204557"/>
              <a:gd name="connsiteY38" fmla="*/ 1141597 h 1208915"/>
              <a:gd name="connsiteX39" fmla="*/ 4204557 w 4204557"/>
              <a:gd name="connsiteY39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02329 w 4204557"/>
              <a:gd name="connsiteY9" fmla="*/ 81342 h 1208915"/>
              <a:gd name="connsiteX10" fmla="*/ 1130378 w 4204557"/>
              <a:gd name="connsiteY10" fmla="*/ 84147 h 1208915"/>
              <a:gd name="connsiteX11" fmla="*/ 1208916 w 4204557"/>
              <a:gd name="connsiteY11" fmla="*/ 89757 h 1208915"/>
              <a:gd name="connsiteX12" fmla="*/ 1279038 w 4204557"/>
              <a:gd name="connsiteY12" fmla="*/ 89757 h 1208915"/>
              <a:gd name="connsiteX13" fmla="*/ 1360381 w 4204557"/>
              <a:gd name="connsiteY13" fmla="*/ 98172 h 1208915"/>
              <a:gd name="connsiteX14" fmla="*/ 1455748 w 4204557"/>
              <a:gd name="connsiteY14" fmla="*/ 100977 h 1208915"/>
              <a:gd name="connsiteX15" fmla="*/ 1587578 w 4204557"/>
              <a:gd name="connsiteY15" fmla="*/ 112196 h 1208915"/>
              <a:gd name="connsiteX16" fmla="*/ 1719409 w 4204557"/>
              <a:gd name="connsiteY16" fmla="*/ 117806 h 1208915"/>
              <a:gd name="connsiteX17" fmla="*/ 1783922 w 4204557"/>
              <a:gd name="connsiteY17" fmla="*/ 129026 h 1208915"/>
              <a:gd name="connsiteX18" fmla="*/ 1887703 w 4204557"/>
              <a:gd name="connsiteY18" fmla="*/ 134635 h 1208915"/>
              <a:gd name="connsiteX19" fmla="*/ 1966241 w 4204557"/>
              <a:gd name="connsiteY19" fmla="*/ 145855 h 1208915"/>
              <a:gd name="connsiteX20" fmla="*/ 2098072 w 4204557"/>
              <a:gd name="connsiteY20" fmla="*/ 171099 h 1208915"/>
              <a:gd name="connsiteX21" fmla="*/ 2257951 w 4204557"/>
              <a:gd name="connsiteY21" fmla="*/ 201953 h 1208915"/>
              <a:gd name="connsiteX22" fmla="*/ 2358928 w 4204557"/>
              <a:gd name="connsiteY22" fmla="*/ 221588 h 1208915"/>
              <a:gd name="connsiteX23" fmla="*/ 2465514 w 4204557"/>
              <a:gd name="connsiteY23" fmla="*/ 244027 h 1208915"/>
              <a:gd name="connsiteX24" fmla="*/ 2600150 w 4204557"/>
              <a:gd name="connsiteY24" fmla="*/ 274881 h 1208915"/>
              <a:gd name="connsiteX25" fmla="*/ 2779664 w 4204557"/>
              <a:gd name="connsiteY25" fmla="*/ 322564 h 1208915"/>
              <a:gd name="connsiteX26" fmla="*/ 2922714 w 4204557"/>
              <a:gd name="connsiteY26" fmla="*/ 364638 h 1208915"/>
              <a:gd name="connsiteX27" fmla="*/ 3082594 w 4204557"/>
              <a:gd name="connsiteY27" fmla="*/ 417931 h 1208915"/>
              <a:gd name="connsiteX28" fmla="*/ 3194791 w 4204557"/>
              <a:gd name="connsiteY28" fmla="*/ 460005 h 1208915"/>
              <a:gd name="connsiteX29" fmla="*/ 3301377 w 4204557"/>
              <a:gd name="connsiteY29" fmla="*/ 504883 h 1208915"/>
              <a:gd name="connsiteX30" fmla="*/ 3371500 w 4204557"/>
              <a:gd name="connsiteY30" fmla="*/ 535737 h 1208915"/>
              <a:gd name="connsiteX31" fmla="*/ 3472476 w 4204557"/>
              <a:gd name="connsiteY31" fmla="*/ 583421 h 1208915"/>
              <a:gd name="connsiteX32" fmla="*/ 3536989 w 4204557"/>
              <a:gd name="connsiteY32" fmla="*/ 625494 h 1208915"/>
              <a:gd name="connsiteX33" fmla="*/ 3649186 w 4204557"/>
              <a:gd name="connsiteY33" fmla="*/ 690007 h 1208915"/>
              <a:gd name="connsiteX34" fmla="*/ 3741748 w 4204557"/>
              <a:gd name="connsiteY34" fmla="*/ 760130 h 1208915"/>
              <a:gd name="connsiteX35" fmla="*/ 3862359 w 4204557"/>
              <a:gd name="connsiteY35" fmla="*/ 849887 h 1208915"/>
              <a:gd name="connsiteX36" fmla="*/ 3957725 w 4204557"/>
              <a:gd name="connsiteY36" fmla="*/ 939644 h 1208915"/>
              <a:gd name="connsiteX37" fmla="*/ 4067117 w 4204557"/>
              <a:gd name="connsiteY37" fmla="*/ 1051840 h 1208915"/>
              <a:gd name="connsiteX38" fmla="*/ 4148459 w 4204557"/>
              <a:gd name="connsiteY38" fmla="*/ 1141597 h 1208915"/>
              <a:gd name="connsiteX39" fmla="*/ 4204557 w 4204557"/>
              <a:gd name="connsiteY39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30378 w 4204557"/>
              <a:gd name="connsiteY9" fmla="*/ 84147 h 1208915"/>
              <a:gd name="connsiteX10" fmla="*/ 1208916 w 4204557"/>
              <a:gd name="connsiteY10" fmla="*/ 89757 h 1208915"/>
              <a:gd name="connsiteX11" fmla="*/ 1279038 w 4204557"/>
              <a:gd name="connsiteY11" fmla="*/ 89757 h 1208915"/>
              <a:gd name="connsiteX12" fmla="*/ 1360381 w 4204557"/>
              <a:gd name="connsiteY12" fmla="*/ 98172 h 1208915"/>
              <a:gd name="connsiteX13" fmla="*/ 1455748 w 4204557"/>
              <a:gd name="connsiteY13" fmla="*/ 100977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89757 h 1208915"/>
              <a:gd name="connsiteX11" fmla="*/ 1279038 w 4204557"/>
              <a:gd name="connsiteY11" fmla="*/ 89757 h 1208915"/>
              <a:gd name="connsiteX12" fmla="*/ 1360381 w 4204557"/>
              <a:gd name="connsiteY12" fmla="*/ 98172 h 1208915"/>
              <a:gd name="connsiteX13" fmla="*/ 1455748 w 4204557"/>
              <a:gd name="connsiteY13" fmla="*/ 100977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79038 w 4204557"/>
              <a:gd name="connsiteY11" fmla="*/ 89757 h 1208915"/>
              <a:gd name="connsiteX12" fmla="*/ 1360381 w 4204557"/>
              <a:gd name="connsiteY12" fmla="*/ 98172 h 1208915"/>
              <a:gd name="connsiteX13" fmla="*/ 1455748 w 4204557"/>
              <a:gd name="connsiteY13" fmla="*/ 100977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0381 w 4204557"/>
              <a:gd name="connsiteY12" fmla="*/ 98172 h 1208915"/>
              <a:gd name="connsiteX13" fmla="*/ 1455748 w 4204557"/>
              <a:gd name="connsiteY13" fmla="*/ 100977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00977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17646 h 1208915"/>
              <a:gd name="connsiteX14" fmla="*/ 1587578 w 4204557"/>
              <a:gd name="connsiteY14" fmla="*/ 11219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17646 h 1208915"/>
              <a:gd name="connsiteX14" fmla="*/ 1587578 w 4204557"/>
              <a:gd name="connsiteY14" fmla="*/ 13124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17646 h 1208915"/>
              <a:gd name="connsiteX14" fmla="*/ 1587578 w 4204557"/>
              <a:gd name="connsiteY14" fmla="*/ 13124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17646 h 1208915"/>
              <a:gd name="connsiteX14" fmla="*/ 1587578 w 4204557"/>
              <a:gd name="connsiteY14" fmla="*/ 13124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719409 w 4204557"/>
              <a:gd name="connsiteY15" fmla="*/ 11780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83922 w 4204557"/>
              <a:gd name="connsiteY16" fmla="*/ 12902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7703 w 4204557"/>
              <a:gd name="connsiteY17" fmla="*/ 13463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45855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55380 h 1208915"/>
              <a:gd name="connsiteX19" fmla="*/ 2098072 w 4204557"/>
              <a:gd name="connsiteY19" fmla="*/ 171099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55380 h 1208915"/>
              <a:gd name="connsiteX19" fmla="*/ 2093310 w 4204557"/>
              <a:gd name="connsiteY19" fmla="*/ 183005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64905 h 1208915"/>
              <a:gd name="connsiteX19" fmla="*/ 2093310 w 4204557"/>
              <a:gd name="connsiteY19" fmla="*/ 183005 h 1208915"/>
              <a:gd name="connsiteX20" fmla="*/ 2257951 w 4204557"/>
              <a:gd name="connsiteY20" fmla="*/ 201953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64905 h 1208915"/>
              <a:gd name="connsiteX19" fmla="*/ 2093310 w 4204557"/>
              <a:gd name="connsiteY19" fmla="*/ 183005 h 1208915"/>
              <a:gd name="connsiteX20" fmla="*/ 2255569 w 4204557"/>
              <a:gd name="connsiteY20" fmla="*/ 213860 h 1208915"/>
              <a:gd name="connsiteX21" fmla="*/ 2358928 w 4204557"/>
              <a:gd name="connsiteY21" fmla="*/ 221588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64905 h 1208915"/>
              <a:gd name="connsiteX19" fmla="*/ 2093310 w 4204557"/>
              <a:gd name="connsiteY19" fmla="*/ 183005 h 1208915"/>
              <a:gd name="connsiteX20" fmla="*/ 2255569 w 4204557"/>
              <a:gd name="connsiteY20" fmla="*/ 213860 h 1208915"/>
              <a:gd name="connsiteX21" fmla="*/ 2358927 w 4204557"/>
              <a:gd name="connsiteY21" fmla="*/ 235876 h 1208915"/>
              <a:gd name="connsiteX22" fmla="*/ 2465514 w 4204557"/>
              <a:gd name="connsiteY22" fmla="*/ 244027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64905 h 1208915"/>
              <a:gd name="connsiteX19" fmla="*/ 2093310 w 4204557"/>
              <a:gd name="connsiteY19" fmla="*/ 183005 h 1208915"/>
              <a:gd name="connsiteX20" fmla="*/ 2255569 w 4204557"/>
              <a:gd name="connsiteY20" fmla="*/ 213860 h 1208915"/>
              <a:gd name="connsiteX21" fmla="*/ 2358927 w 4204557"/>
              <a:gd name="connsiteY21" fmla="*/ 235876 h 1208915"/>
              <a:gd name="connsiteX22" fmla="*/ 2463132 w 4204557"/>
              <a:gd name="connsiteY22" fmla="*/ 258314 h 1208915"/>
              <a:gd name="connsiteX23" fmla="*/ 2600150 w 4204557"/>
              <a:gd name="connsiteY23" fmla="*/ 274881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204557"/>
              <a:gd name="connsiteY0" fmla="*/ 0 h 1208915"/>
              <a:gd name="connsiteX1" fmla="*/ 253718 w 4204557"/>
              <a:gd name="connsiteY1" fmla="*/ 36969 h 1208915"/>
              <a:gd name="connsiteX2" fmla="*/ 368971 w 4204557"/>
              <a:gd name="connsiteY2" fmla="*/ 43855 h 1208915"/>
              <a:gd name="connsiteX3" fmla="*/ 499274 w 4204557"/>
              <a:gd name="connsiteY3" fmla="*/ 59661 h 1208915"/>
              <a:gd name="connsiteX4" fmla="*/ 670373 w 4204557"/>
              <a:gd name="connsiteY4" fmla="*/ 72415 h 1208915"/>
              <a:gd name="connsiteX5" fmla="*/ 784528 w 4204557"/>
              <a:gd name="connsiteY5" fmla="*/ 75410 h 1208915"/>
              <a:gd name="connsiteX6" fmla="*/ 871903 w 4204557"/>
              <a:gd name="connsiteY6" fmla="*/ 75834 h 1208915"/>
              <a:gd name="connsiteX7" fmla="*/ 993625 w 4204557"/>
              <a:gd name="connsiteY7" fmla="*/ 88164 h 1208915"/>
              <a:gd name="connsiteX8" fmla="*/ 1061628 w 4204557"/>
              <a:gd name="connsiteY8" fmla="*/ 95046 h 1208915"/>
              <a:gd name="connsiteX9" fmla="*/ 1127997 w 4204557"/>
              <a:gd name="connsiteY9" fmla="*/ 103197 h 1208915"/>
              <a:gd name="connsiteX10" fmla="*/ 1208916 w 4204557"/>
              <a:gd name="connsiteY10" fmla="*/ 108807 h 1208915"/>
              <a:gd name="connsiteX11" fmla="*/ 1283800 w 4204557"/>
              <a:gd name="connsiteY11" fmla="*/ 113570 h 1208915"/>
              <a:gd name="connsiteX12" fmla="*/ 1365143 w 4204557"/>
              <a:gd name="connsiteY12" fmla="*/ 119603 h 1208915"/>
              <a:gd name="connsiteX13" fmla="*/ 1455748 w 4204557"/>
              <a:gd name="connsiteY13" fmla="*/ 124790 h 1208915"/>
              <a:gd name="connsiteX14" fmla="*/ 1587578 w 4204557"/>
              <a:gd name="connsiteY14" fmla="*/ 131246 h 1208915"/>
              <a:gd name="connsiteX15" fmla="*/ 1686071 w 4204557"/>
              <a:gd name="connsiteY15" fmla="*/ 136856 h 1208915"/>
              <a:gd name="connsiteX16" fmla="*/ 1779160 w 4204557"/>
              <a:gd name="connsiteY16" fmla="*/ 148076 h 1208915"/>
              <a:gd name="connsiteX17" fmla="*/ 1885322 w 4204557"/>
              <a:gd name="connsiteY17" fmla="*/ 153685 h 1208915"/>
              <a:gd name="connsiteX18" fmla="*/ 1966241 w 4204557"/>
              <a:gd name="connsiteY18" fmla="*/ 164905 h 1208915"/>
              <a:gd name="connsiteX19" fmla="*/ 2093310 w 4204557"/>
              <a:gd name="connsiteY19" fmla="*/ 183005 h 1208915"/>
              <a:gd name="connsiteX20" fmla="*/ 2255569 w 4204557"/>
              <a:gd name="connsiteY20" fmla="*/ 213860 h 1208915"/>
              <a:gd name="connsiteX21" fmla="*/ 2358927 w 4204557"/>
              <a:gd name="connsiteY21" fmla="*/ 235876 h 1208915"/>
              <a:gd name="connsiteX22" fmla="*/ 2463132 w 4204557"/>
              <a:gd name="connsiteY22" fmla="*/ 258314 h 1208915"/>
              <a:gd name="connsiteX23" fmla="*/ 2600149 w 4204557"/>
              <a:gd name="connsiteY23" fmla="*/ 286788 h 1208915"/>
              <a:gd name="connsiteX24" fmla="*/ 2779664 w 4204557"/>
              <a:gd name="connsiteY24" fmla="*/ 322564 h 1208915"/>
              <a:gd name="connsiteX25" fmla="*/ 2922714 w 4204557"/>
              <a:gd name="connsiteY25" fmla="*/ 364638 h 1208915"/>
              <a:gd name="connsiteX26" fmla="*/ 3082594 w 4204557"/>
              <a:gd name="connsiteY26" fmla="*/ 417931 h 1208915"/>
              <a:gd name="connsiteX27" fmla="*/ 3194791 w 4204557"/>
              <a:gd name="connsiteY27" fmla="*/ 460005 h 1208915"/>
              <a:gd name="connsiteX28" fmla="*/ 3301377 w 4204557"/>
              <a:gd name="connsiteY28" fmla="*/ 504883 h 1208915"/>
              <a:gd name="connsiteX29" fmla="*/ 3371500 w 4204557"/>
              <a:gd name="connsiteY29" fmla="*/ 535737 h 1208915"/>
              <a:gd name="connsiteX30" fmla="*/ 3472476 w 4204557"/>
              <a:gd name="connsiteY30" fmla="*/ 583421 h 1208915"/>
              <a:gd name="connsiteX31" fmla="*/ 3536989 w 4204557"/>
              <a:gd name="connsiteY31" fmla="*/ 625494 h 1208915"/>
              <a:gd name="connsiteX32" fmla="*/ 3649186 w 4204557"/>
              <a:gd name="connsiteY32" fmla="*/ 690007 h 1208915"/>
              <a:gd name="connsiteX33" fmla="*/ 3741748 w 4204557"/>
              <a:gd name="connsiteY33" fmla="*/ 760130 h 1208915"/>
              <a:gd name="connsiteX34" fmla="*/ 3862359 w 4204557"/>
              <a:gd name="connsiteY34" fmla="*/ 849887 h 1208915"/>
              <a:gd name="connsiteX35" fmla="*/ 3957725 w 4204557"/>
              <a:gd name="connsiteY35" fmla="*/ 939644 h 1208915"/>
              <a:gd name="connsiteX36" fmla="*/ 4067117 w 4204557"/>
              <a:gd name="connsiteY36" fmla="*/ 1051840 h 1208915"/>
              <a:gd name="connsiteX37" fmla="*/ 4148459 w 4204557"/>
              <a:gd name="connsiteY37" fmla="*/ 1141597 h 1208915"/>
              <a:gd name="connsiteX38" fmla="*/ 4204557 w 4204557"/>
              <a:gd name="connsiteY38" fmla="*/ 1208915 h 1208915"/>
              <a:gd name="connsiteX0" fmla="*/ 0 w 4150513"/>
              <a:gd name="connsiteY0" fmla="*/ 0 h 1447751"/>
              <a:gd name="connsiteX1" fmla="*/ 253718 w 4150513"/>
              <a:gd name="connsiteY1" fmla="*/ 36969 h 1447751"/>
              <a:gd name="connsiteX2" fmla="*/ 368971 w 4150513"/>
              <a:gd name="connsiteY2" fmla="*/ 43855 h 1447751"/>
              <a:gd name="connsiteX3" fmla="*/ 499274 w 4150513"/>
              <a:gd name="connsiteY3" fmla="*/ 59661 h 1447751"/>
              <a:gd name="connsiteX4" fmla="*/ 670373 w 4150513"/>
              <a:gd name="connsiteY4" fmla="*/ 72415 h 1447751"/>
              <a:gd name="connsiteX5" fmla="*/ 784528 w 4150513"/>
              <a:gd name="connsiteY5" fmla="*/ 75410 h 1447751"/>
              <a:gd name="connsiteX6" fmla="*/ 871903 w 4150513"/>
              <a:gd name="connsiteY6" fmla="*/ 75834 h 1447751"/>
              <a:gd name="connsiteX7" fmla="*/ 993625 w 4150513"/>
              <a:gd name="connsiteY7" fmla="*/ 88164 h 1447751"/>
              <a:gd name="connsiteX8" fmla="*/ 1061628 w 4150513"/>
              <a:gd name="connsiteY8" fmla="*/ 95046 h 1447751"/>
              <a:gd name="connsiteX9" fmla="*/ 1127997 w 4150513"/>
              <a:gd name="connsiteY9" fmla="*/ 103197 h 1447751"/>
              <a:gd name="connsiteX10" fmla="*/ 1208916 w 4150513"/>
              <a:gd name="connsiteY10" fmla="*/ 108807 h 1447751"/>
              <a:gd name="connsiteX11" fmla="*/ 1283800 w 4150513"/>
              <a:gd name="connsiteY11" fmla="*/ 113570 h 1447751"/>
              <a:gd name="connsiteX12" fmla="*/ 1365143 w 4150513"/>
              <a:gd name="connsiteY12" fmla="*/ 119603 h 1447751"/>
              <a:gd name="connsiteX13" fmla="*/ 1455748 w 4150513"/>
              <a:gd name="connsiteY13" fmla="*/ 124790 h 1447751"/>
              <a:gd name="connsiteX14" fmla="*/ 1587578 w 4150513"/>
              <a:gd name="connsiteY14" fmla="*/ 131246 h 1447751"/>
              <a:gd name="connsiteX15" fmla="*/ 1686071 w 4150513"/>
              <a:gd name="connsiteY15" fmla="*/ 136856 h 1447751"/>
              <a:gd name="connsiteX16" fmla="*/ 1779160 w 4150513"/>
              <a:gd name="connsiteY16" fmla="*/ 148076 h 1447751"/>
              <a:gd name="connsiteX17" fmla="*/ 1885322 w 4150513"/>
              <a:gd name="connsiteY17" fmla="*/ 153685 h 1447751"/>
              <a:gd name="connsiteX18" fmla="*/ 1966241 w 4150513"/>
              <a:gd name="connsiteY18" fmla="*/ 164905 h 1447751"/>
              <a:gd name="connsiteX19" fmla="*/ 2093310 w 4150513"/>
              <a:gd name="connsiteY19" fmla="*/ 183005 h 1447751"/>
              <a:gd name="connsiteX20" fmla="*/ 2255569 w 4150513"/>
              <a:gd name="connsiteY20" fmla="*/ 213860 h 1447751"/>
              <a:gd name="connsiteX21" fmla="*/ 2358927 w 4150513"/>
              <a:gd name="connsiteY21" fmla="*/ 235876 h 1447751"/>
              <a:gd name="connsiteX22" fmla="*/ 2463132 w 4150513"/>
              <a:gd name="connsiteY22" fmla="*/ 258314 h 1447751"/>
              <a:gd name="connsiteX23" fmla="*/ 2600149 w 4150513"/>
              <a:gd name="connsiteY23" fmla="*/ 286788 h 1447751"/>
              <a:gd name="connsiteX24" fmla="*/ 2779664 w 4150513"/>
              <a:gd name="connsiteY24" fmla="*/ 322564 h 1447751"/>
              <a:gd name="connsiteX25" fmla="*/ 2922714 w 4150513"/>
              <a:gd name="connsiteY25" fmla="*/ 364638 h 1447751"/>
              <a:gd name="connsiteX26" fmla="*/ 3082594 w 4150513"/>
              <a:gd name="connsiteY26" fmla="*/ 417931 h 1447751"/>
              <a:gd name="connsiteX27" fmla="*/ 3194791 w 4150513"/>
              <a:gd name="connsiteY27" fmla="*/ 460005 h 1447751"/>
              <a:gd name="connsiteX28" fmla="*/ 3301377 w 4150513"/>
              <a:gd name="connsiteY28" fmla="*/ 504883 h 1447751"/>
              <a:gd name="connsiteX29" fmla="*/ 3371500 w 4150513"/>
              <a:gd name="connsiteY29" fmla="*/ 535737 h 1447751"/>
              <a:gd name="connsiteX30" fmla="*/ 3472476 w 4150513"/>
              <a:gd name="connsiteY30" fmla="*/ 583421 h 1447751"/>
              <a:gd name="connsiteX31" fmla="*/ 3536989 w 4150513"/>
              <a:gd name="connsiteY31" fmla="*/ 625494 h 1447751"/>
              <a:gd name="connsiteX32" fmla="*/ 3649186 w 4150513"/>
              <a:gd name="connsiteY32" fmla="*/ 690007 h 1447751"/>
              <a:gd name="connsiteX33" fmla="*/ 3741748 w 4150513"/>
              <a:gd name="connsiteY33" fmla="*/ 760130 h 1447751"/>
              <a:gd name="connsiteX34" fmla="*/ 3862359 w 4150513"/>
              <a:gd name="connsiteY34" fmla="*/ 849887 h 1447751"/>
              <a:gd name="connsiteX35" fmla="*/ 3957725 w 4150513"/>
              <a:gd name="connsiteY35" fmla="*/ 939644 h 1447751"/>
              <a:gd name="connsiteX36" fmla="*/ 4067117 w 4150513"/>
              <a:gd name="connsiteY36" fmla="*/ 1051840 h 1447751"/>
              <a:gd name="connsiteX37" fmla="*/ 4148459 w 4150513"/>
              <a:gd name="connsiteY37" fmla="*/ 1141597 h 1447751"/>
              <a:gd name="connsiteX38" fmla="*/ 4020312 w 4150513"/>
              <a:gd name="connsiteY38" fmla="*/ 1447751 h 1447751"/>
              <a:gd name="connsiteX0" fmla="*/ 0 w 4538926"/>
              <a:gd name="connsiteY0" fmla="*/ 0 h 1748001"/>
              <a:gd name="connsiteX1" fmla="*/ 253718 w 4538926"/>
              <a:gd name="connsiteY1" fmla="*/ 36969 h 1748001"/>
              <a:gd name="connsiteX2" fmla="*/ 368971 w 4538926"/>
              <a:gd name="connsiteY2" fmla="*/ 43855 h 1748001"/>
              <a:gd name="connsiteX3" fmla="*/ 499274 w 4538926"/>
              <a:gd name="connsiteY3" fmla="*/ 59661 h 1748001"/>
              <a:gd name="connsiteX4" fmla="*/ 670373 w 4538926"/>
              <a:gd name="connsiteY4" fmla="*/ 72415 h 1748001"/>
              <a:gd name="connsiteX5" fmla="*/ 784528 w 4538926"/>
              <a:gd name="connsiteY5" fmla="*/ 75410 h 1748001"/>
              <a:gd name="connsiteX6" fmla="*/ 871903 w 4538926"/>
              <a:gd name="connsiteY6" fmla="*/ 75834 h 1748001"/>
              <a:gd name="connsiteX7" fmla="*/ 993625 w 4538926"/>
              <a:gd name="connsiteY7" fmla="*/ 88164 h 1748001"/>
              <a:gd name="connsiteX8" fmla="*/ 1061628 w 4538926"/>
              <a:gd name="connsiteY8" fmla="*/ 95046 h 1748001"/>
              <a:gd name="connsiteX9" fmla="*/ 1127997 w 4538926"/>
              <a:gd name="connsiteY9" fmla="*/ 103197 h 1748001"/>
              <a:gd name="connsiteX10" fmla="*/ 1208916 w 4538926"/>
              <a:gd name="connsiteY10" fmla="*/ 108807 h 1748001"/>
              <a:gd name="connsiteX11" fmla="*/ 1283800 w 4538926"/>
              <a:gd name="connsiteY11" fmla="*/ 113570 h 1748001"/>
              <a:gd name="connsiteX12" fmla="*/ 1365143 w 4538926"/>
              <a:gd name="connsiteY12" fmla="*/ 119603 h 1748001"/>
              <a:gd name="connsiteX13" fmla="*/ 1455748 w 4538926"/>
              <a:gd name="connsiteY13" fmla="*/ 124790 h 1748001"/>
              <a:gd name="connsiteX14" fmla="*/ 1587578 w 4538926"/>
              <a:gd name="connsiteY14" fmla="*/ 131246 h 1748001"/>
              <a:gd name="connsiteX15" fmla="*/ 1686071 w 4538926"/>
              <a:gd name="connsiteY15" fmla="*/ 136856 h 1748001"/>
              <a:gd name="connsiteX16" fmla="*/ 1779160 w 4538926"/>
              <a:gd name="connsiteY16" fmla="*/ 148076 h 1748001"/>
              <a:gd name="connsiteX17" fmla="*/ 1885322 w 4538926"/>
              <a:gd name="connsiteY17" fmla="*/ 153685 h 1748001"/>
              <a:gd name="connsiteX18" fmla="*/ 1966241 w 4538926"/>
              <a:gd name="connsiteY18" fmla="*/ 164905 h 1748001"/>
              <a:gd name="connsiteX19" fmla="*/ 2093310 w 4538926"/>
              <a:gd name="connsiteY19" fmla="*/ 183005 h 1748001"/>
              <a:gd name="connsiteX20" fmla="*/ 2255569 w 4538926"/>
              <a:gd name="connsiteY20" fmla="*/ 213860 h 1748001"/>
              <a:gd name="connsiteX21" fmla="*/ 2358927 w 4538926"/>
              <a:gd name="connsiteY21" fmla="*/ 235876 h 1748001"/>
              <a:gd name="connsiteX22" fmla="*/ 2463132 w 4538926"/>
              <a:gd name="connsiteY22" fmla="*/ 258314 h 1748001"/>
              <a:gd name="connsiteX23" fmla="*/ 2600149 w 4538926"/>
              <a:gd name="connsiteY23" fmla="*/ 286788 h 1748001"/>
              <a:gd name="connsiteX24" fmla="*/ 2779664 w 4538926"/>
              <a:gd name="connsiteY24" fmla="*/ 322564 h 1748001"/>
              <a:gd name="connsiteX25" fmla="*/ 2922714 w 4538926"/>
              <a:gd name="connsiteY25" fmla="*/ 364638 h 1748001"/>
              <a:gd name="connsiteX26" fmla="*/ 3082594 w 4538926"/>
              <a:gd name="connsiteY26" fmla="*/ 417931 h 1748001"/>
              <a:gd name="connsiteX27" fmla="*/ 3194791 w 4538926"/>
              <a:gd name="connsiteY27" fmla="*/ 460005 h 1748001"/>
              <a:gd name="connsiteX28" fmla="*/ 3301377 w 4538926"/>
              <a:gd name="connsiteY28" fmla="*/ 504883 h 1748001"/>
              <a:gd name="connsiteX29" fmla="*/ 3371500 w 4538926"/>
              <a:gd name="connsiteY29" fmla="*/ 535737 h 1748001"/>
              <a:gd name="connsiteX30" fmla="*/ 3472476 w 4538926"/>
              <a:gd name="connsiteY30" fmla="*/ 583421 h 1748001"/>
              <a:gd name="connsiteX31" fmla="*/ 3536989 w 4538926"/>
              <a:gd name="connsiteY31" fmla="*/ 625494 h 1748001"/>
              <a:gd name="connsiteX32" fmla="*/ 3649186 w 4538926"/>
              <a:gd name="connsiteY32" fmla="*/ 690007 h 1748001"/>
              <a:gd name="connsiteX33" fmla="*/ 3741748 w 4538926"/>
              <a:gd name="connsiteY33" fmla="*/ 760130 h 1748001"/>
              <a:gd name="connsiteX34" fmla="*/ 3862359 w 4538926"/>
              <a:gd name="connsiteY34" fmla="*/ 849887 h 1748001"/>
              <a:gd name="connsiteX35" fmla="*/ 3957725 w 4538926"/>
              <a:gd name="connsiteY35" fmla="*/ 939644 h 1748001"/>
              <a:gd name="connsiteX36" fmla="*/ 4067117 w 4538926"/>
              <a:gd name="connsiteY36" fmla="*/ 1051840 h 1748001"/>
              <a:gd name="connsiteX37" fmla="*/ 4148459 w 4538926"/>
              <a:gd name="connsiteY37" fmla="*/ 1141597 h 1748001"/>
              <a:gd name="connsiteX38" fmla="*/ 4538926 w 4538926"/>
              <a:gd name="connsiteY38" fmla="*/ 1748001 h 1748001"/>
              <a:gd name="connsiteX0" fmla="*/ 0 w 4538926"/>
              <a:gd name="connsiteY0" fmla="*/ 0 h 1748001"/>
              <a:gd name="connsiteX1" fmla="*/ 253718 w 4538926"/>
              <a:gd name="connsiteY1" fmla="*/ 36969 h 1748001"/>
              <a:gd name="connsiteX2" fmla="*/ 368971 w 4538926"/>
              <a:gd name="connsiteY2" fmla="*/ 43855 h 1748001"/>
              <a:gd name="connsiteX3" fmla="*/ 499274 w 4538926"/>
              <a:gd name="connsiteY3" fmla="*/ 59661 h 1748001"/>
              <a:gd name="connsiteX4" fmla="*/ 670373 w 4538926"/>
              <a:gd name="connsiteY4" fmla="*/ 72415 h 1748001"/>
              <a:gd name="connsiteX5" fmla="*/ 784528 w 4538926"/>
              <a:gd name="connsiteY5" fmla="*/ 75410 h 1748001"/>
              <a:gd name="connsiteX6" fmla="*/ 871903 w 4538926"/>
              <a:gd name="connsiteY6" fmla="*/ 75834 h 1748001"/>
              <a:gd name="connsiteX7" fmla="*/ 993625 w 4538926"/>
              <a:gd name="connsiteY7" fmla="*/ 88164 h 1748001"/>
              <a:gd name="connsiteX8" fmla="*/ 1061628 w 4538926"/>
              <a:gd name="connsiteY8" fmla="*/ 95046 h 1748001"/>
              <a:gd name="connsiteX9" fmla="*/ 1127997 w 4538926"/>
              <a:gd name="connsiteY9" fmla="*/ 103197 h 1748001"/>
              <a:gd name="connsiteX10" fmla="*/ 1208916 w 4538926"/>
              <a:gd name="connsiteY10" fmla="*/ 108807 h 1748001"/>
              <a:gd name="connsiteX11" fmla="*/ 1283800 w 4538926"/>
              <a:gd name="connsiteY11" fmla="*/ 113570 h 1748001"/>
              <a:gd name="connsiteX12" fmla="*/ 1365143 w 4538926"/>
              <a:gd name="connsiteY12" fmla="*/ 119603 h 1748001"/>
              <a:gd name="connsiteX13" fmla="*/ 1455748 w 4538926"/>
              <a:gd name="connsiteY13" fmla="*/ 124790 h 1748001"/>
              <a:gd name="connsiteX14" fmla="*/ 1587578 w 4538926"/>
              <a:gd name="connsiteY14" fmla="*/ 131246 h 1748001"/>
              <a:gd name="connsiteX15" fmla="*/ 1686071 w 4538926"/>
              <a:gd name="connsiteY15" fmla="*/ 136856 h 1748001"/>
              <a:gd name="connsiteX16" fmla="*/ 1779160 w 4538926"/>
              <a:gd name="connsiteY16" fmla="*/ 148076 h 1748001"/>
              <a:gd name="connsiteX17" fmla="*/ 1885322 w 4538926"/>
              <a:gd name="connsiteY17" fmla="*/ 153685 h 1748001"/>
              <a:gd name="connsiteX18" fmla="*/ 1966241 w 4538926"/>
              <a:gd name="connsiteY18" fmla="*/ 164905 h 1748001"/>
              <a:gd name="connsiteX19" fmla="*/ 2093310 w 4538926"/>
              <a:gd name="connsiteY19" fmla="*/ 183005 h 1748001"/>
              <a:gd name="connsiteX20" fmla="*/ 2255569 w 4538926"/>
              <a:gd name="connsiteY20" fmla="*/ 213860 h 1748001"/>
              <a:gd name="connsiteX21" fmla="*/ 2358927 w 4538926"/>
              <a:gd name="connsiteY21" fmla="*/ 235876 h 1748001"/>
              <a:gd name="connsiteX22" fmla="*/ 2463132 w 4538926"/>
              <a:gd name="connsiteY22" fmla="*/ 258314 h 1748001"/>
              <a:gd name="connsiteX23" fmla="*/ 2600149 w 4538926"/>
              <a:gd name="connsiteY23" fmla="*/ 286788 h 1748001"/>
              <a:gd name="connsiteX24" fmla="*/ 2779664 w 4538926"/>
              <a:gd name="connsiteY24" fmla="*/ 322564 h 1748001"/>
              <a:gd name="connsiteX25" fmla="*/ 2922714 w 4538926"/>
              <a:gd name="connsiteY25" fmla="*/ 364638 h 1748001"/>
              <a:gd name="connsiteX26" fmla="*/ 3082594 w 4538926"/>
              <a:gd name="connsiteY26" fmla="*/ 417931 h 1748001"/>
              <a:gd name="connsiteX27" fmla="*/ 3194791 w 4538926"/>
              <a:gd name="connsiteY27" fmla="*/ 460005 h 1748001"/>
              <a:gd name="connsiteX28" fmla="*/ 3301377 w 4538926"/>
              <a:gd name="connsiteY28" fmla="*/ 504883 h 1748001"/>
              <a:gd name="connsiteX29" fmla="*/ 3371500 w 4538926"/>
              <a:gd name="connsiteY29" fmla="*/ 535737 h 1748001"/>
              <a:gd name="connsiteX30" fmla="*/ 3472476 w 4538926"/>
              <a:gd name="connsiteY30" fmla="*/ 583421 h 1748001"/>
              <a:gd name="connsiteX31" fmla="*/ 3536989 w 4538926"/>
              <a:gd name="connsiteY31" fmla="*/ 625494 h 1748001"/>
              <a:gd name="connsiteX32" fmla="*/ 3649186 w 4538926"/>
              <a:gd name="connsiteY32" fmla="*/ 690007 h 1748001"/>
              <a:gd name="connsiteX33" fmla="*/ 3741748 w 4538926"/>
              <a:gd name="connsiteY33" fmla="*/ 760130 h 1748001"/>
              <a:gd name="connsiteX34" fmla="*/ 3862359 w 4538926"/>
              <a:gd name="connsiteY34" fmla="*/ 849887 h 1748001"/>
              <a:gd name="connsiteX35" fmla="*/ 3957725 w 4538926"/>
              <a:gd name="connsiteY35" fmla="*/ 939644 h 1748001"/>
              <a:gd name="connsiteX36" fmla="*/ 4067117 w 4538926"/>
              <a:gd name="connsiteY36" fmla="*/ 1051840 h 1748001"/>
              <a:gd name="connsiteX37" fmla="*/ 4148459 w 4538926"/>
              <a:gd name="connsiteY37" fmla="*/ 1141597 h 1748001"/>
              <a:gd name="connsiteX38" fmla="*/ 4337265 w 4538926"/>
              <a:gd name="connsiteY38" fmla="*/ 1466714 h 1748001"/>
              <a:gd name="connsiteX39" fmla="*/ 4538926 w 4538926"/>
              <a:gd name="connsiteY39" fmla="*/ 1748001 h 1748001"/>
              <a:gd name="connsiteX0" fmla="*/ 0 w 4538926"/>
              <a:gd name="connsiteY0" fmla="*/ 0 h 1748001"/>
              <a:gd name="connsiteX1" fmla="*/ 253718 w 4538926"/>
              <a:gd name="connsiteY1" fmla="*/ 36969 h 1748001"/>
              <a:gd name="connsiteX2" fmla="*/ 368971 w 4538926"/>
              <a:gd name="connsiteY2" fmla="*/ 43855 h 1748001"/>
              <a:gd name="connsiteX3" fmla="*/ 499274 w 4538926"/>
              <a:gd name="connsiteY3" fmla="*/ 59661 h 1748001"/>
              <a:gd name="connsiteX4" fmla="*/ 670373 w 4538926"/>
              <a:gd name="connsiteY4" fmla="*/ 72415 h 1748001"/>
              <a:gd name="connsiteX5" fmla="*/ 784528 w 4538926"/>
              <a:gd name="connsiteY5" fmla="*/ 75410 h 1748001"/>
              <a:gd name="connsiteX6" fmla="*/ 871903 w 4538926"/>
              <a:gd name="connsiteY6" fmla="*/ 75834 h 1748001"/>
              <a:gd name="connsiteX7" fmla="*/ 993625 w 4538926"/>
              <a:gd name="connsiteY7" fmla="*/ 88164 h 1748001"/>
              <a:gd name="connsiteX8" fmla="*/ 1061628 w 4538926"/>
              <a:gd name="connsiteY8" fmla="*/ 95046 h 1748001"/>
              <a:gd name="connsiteX9" fmla="*/ 1127997 w 4538926"/>
              <a:gd name="connsiteY9" fmla="*/ 103197 h 1748001"/>
              <a:gd name="connsiteX10" fmla="*/ 1208916 w 4538926"/>
              <a:gd name="connsiteY10" fmla="*/ 108807 h 1748001"/>
              <a:gd name="connsiteX11" fmla="*/ 1283800 w 4538926"/>
              <a:gd name="connsiteY11" fmla="*/ 113570 h 1748001"/>
              <a:gd name="connsiteX12" fmla="*/ 1365143 w 4538926"/>
              <a:gd name="connsiteY12" fmla="*/ 119603 h 1748001"/>
              <a:gd name="connsiteX13" fmla="*/ 1455748 w 4538926"/>
              <a:gd name="connsiteY13" fmla="*/ 124790 h 1748001"/>
              <a:gd name="connsiteX14" fmla="*/ 1587578 w 4538926"/>
              <a:gd name="connsiteY14" fmla="*/ 131246 h 1748001"/>
              <a:gd name="connsiteX15" fmla="*/ 1686071 w 4538926"/>
              <a:gd name="connsiteY15" fmla="*/ 136856 h 1748001"/>
              <a:gd name="connsiteX16" fmla="*/ 1779160 w 4538926"/>
              <a:gd name="connsiteY16" fmla="*/ 148076 h 1748001"/>
              <a:gd name="connsiteX17" fmla="*/ 1885322 w 4538926"/>
              <a:gd name="connsiteY17" fmla="*/ 153685 h 1748001"/>
              <a:gd name="connsiteX18" fmla="*/ 1966241 w 4538926"/>
              <a:gd name="connsiteY18" fmla="*/ 164905 h 1748001"/>
              <a:gd name="connsiteX19" fmla="*/ 2093310 w 4538926"/>
              <a:gd name="connsiteY19" fmla="*/ 183005 h 1748001"/>
              <a:gd name="connsiteX20" fmla="*/ 2255569 w 4538926"/>
              <a:gd name="connsiteY20" fmla="*/ 213860 h 1748001"/>
              <a:gd name="connsiteX21" fmla="*/ 2358927 w 4538926"/>
              <a:gd name="connsiteY21" fmla="*/ 235876 h 1748001"/>
              <a:gd name="connsiteX22" fmla="*/ 2463132 w 4538926"/>
              <a:gd name="connsiteY22" fmla="*/ 258314 h 1748001"/>
              <a:gd name="connsiteX23" fmla="*/ 2600149 w 4538926"/>
              <a:gd name="connsiteY23" fmla="*/ 286788 h 1748001"/>
              <a:gd name="connsiteX24" fmla="*/ 2779664 w 4538926"/>
              <a:gd name="connsiteY24" fmla="*/ 322564 h 1748001"/>
              <a:gd name="connsiteX25" fmla="*/ 2922714 w 4538926"/>
              <a:gd name="connsiteY25" fmla="*/ 364638 h 1748001"/>
              <a:gd name="connsiteX26" fmla="*/ 3082594 w 4538926"/>
              <a:gd name="connsiteY26" fmla="*/ 417931 h 1748001"/>
              <a:gd name="connsiteX27" fmla="*/ 3194791 w 4538926"/>
              <a:gd name="connsiteY27" fmla="*/ 460005 h 1748001"/>
              <a:gd name="connsiteX28" fmla="*/ 3301377 w 4538926"/>
              <a:gd name="connsiteY28" fmla="*/ 504883 h 1748001"/>
              <a:gd name="connsiteX29" fmla="*/ 3371500 w 4538926"/>
              <a:gd name="connsiteY29" fmla="*/ 535737 h 1748001"/>
              <a:gd name="connsiteX30" fmla="*/ 3472476 w 4538926"/>
              <a:gd name="connsiteY30" fmla="*/ 583421 h 1748001"/>
              <a:gd name="connsiteX31" fmla="*/ 3536989 w 4538926"/>
              <a:gd name="connsiteY31" fmla="*/ 625494 h 1748001"/>
              <a:gd name="connsiteX32" fmla="*/ 3649186 w 4538926"/>
              <a:gd name="connsiteY32" fmla="*/ 690007 h 1748001"/>
              <a:gd name="connsiteX33" fmla="*/ 3741748 w 4538926"/>
              <a:gd name="connsiteY33" fmla="*/ 760130 h 1748001"/>
              <a:gd name="connsiteX34" fmla="*/ 3862359 w 4538926"/>
              <a:gd name="connsiteY34" fmla="*/ 849887 h 1748001"/>
              <a:gd name="connsiteX35" fmla="*/ 3957725 w 4538926"/>
              <a:gd name="connsiteY35" fmla="*/ 939644 h 1748001"/>
              <a:gd name="connsiteX36" fmla="*/ 4067117 w 4538926"/>
              <a:gd name="connsiteY36" fmla="*/ 1051840 h 1748001"/>
              <a:gd name="connsiteX37" fmla="*/ 4148459 w 4538926"/>
              <a:gd name="connsiteY37" fmla="*/ 1141597 h 1748001"/>
              <a:gd name="connsiteX38" fmla="*/ 4350912 w 4538926"/>
              <a:gd name="connsiteY38" fmla="*/ 1459890 h 1748001"/>
              <a:gd name="connsiteX39" fmla="*/ 4538926 w 4538926"/>
              <a:gd name="connsiteY39" fmla="*/ 1748001 h 174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538926" h="1748001">
                <a:moveTo>
                  <a:pt x="0" y="0"/>
                </a:moveTo>
                <a:cubicBezTo>
                  <a:pt x="86017" y="6545"/>
                  <a:pt x="167701" y="30424"/>
                  <a:pt x="253718" y="36969"/>
                </a:cubicBezTo>
                <a:cubicBezTo>
                  <a:pt x="314491" y="42111"/>
                  <a:pt x="328045" y="40073"/>
                  <a:pt x="368971" y="43855"/>
                </a:cubicBezTo>
                <a:cubicBezTo>
                  <a:pt x="409897" y="47637"/>
                  <a:pt x="455840" y="54392"/>
                  <a:pt x="499274" y="59661"/>
                </a:cubicBezTo>
                <a:lnTo>
                  <a:pt x="670373" y="72415"/>
                </a:lnTo>
                <a:lnTo>
                  <a:pt x="784528" y="75410"/>
                </a:lnTo>
                <a:lnTo>
                  <a:pt x="871903" y="75834"/>
                </a:lnTo>
                <a:cubicBezTo>
                  <a:pt x="906752" y="75182"/>
                  <a:pt x="962004" y="84962"/>
                  <a:pt x="993625" y="88164"/>
                </a:cubicBezTo>
                <a:lnTo>
                  <a:pt x="1061628" y="95046"/>
                </a:lnTo>
                <a:cubicBezTo>
                  <a:pt x="1084023" y="97551"/>
                  <a:pt x="1103449" y="100904"/>
                  <a:pt x="1127997" y="103197"/>
                </a:cubicBezTo>
                <a:cubicBezTo>
                  <a:pt x="1152545" y="105491"/>
                  <a:pt x="1182949" y="107078"/>
                  <a:pt x="1208916" y="108807"/>
                </a:cubicBezTo>
                <a:lnTo>
                  <a:pt x="1283800" y="113570"/>
                </a:lnTo>
                <a:lnTo>
                  <a:pt x="1365143" y="119603"/>
                </a:lnTo>
                <a:lnTo>
                  <a:pt x="1455748" y="124790"/>
                </a:lnTo>
                <a:lnTo>
                  <a:pt x="1587578" y="131246"/>
                </a:lnTo>
                <a:cubicBezTo>
                  <a:pt x="1625965" y="133257"/>
                  <a:pt x="1654141" y="134051"/>
                  <a:pt x="1686071" y="136856"/>
                </a:cubicBezTo>
                <a:cubicBezTo>
                  <a:pt x="1718001" y="139661"/>
                  <a:pt x="1745952" y="145271"/>
                  <a:pt x="1779160" y="148076"/>
                </a:cubicBezTo>
                <a:cubicBezTo>
                  <a:pt x="1812369" y="150881"/>
                  <a:pt x="1854142" y="150880"/>
                  <a:pt x="1885322" y="153685"/>
                </a:cubicBezTo>
                <a:cubicBezTo>
                  <a:pt x="1916502" y="156490"/>
                  <a:pt x="1931576" y="160018"/>
                  <a:pt x="1966241" y="164905"/>
                </a:cubicBezTo>
                <a:lnTo>
                  <a:pt x="2093310" y="183005"/>
                </a:lnTo>
                <a:lnTo>
                  <a:pt x="2255569" y="213860"/>
                </a:lnTo>
                <a:lnTo>
                  <a:pt x="2358927" y="235876"/>
                </a:lnTo>
                <a:lnTo>
                  <a:pt x="2463132" y="258314"/>
                </a:lnTo>
                <a:cubicBezTo>
                  <a:pt x="2503335" y="267196"/>
                  <a:pt x="2547394" y="276080"/>
                  <a:pt x="2600149" y="286788"/>
                </a:cubicBezTo>
                <a:cubicBezTo>
                  <a:pt x="2652904" y="297496"/>
                  <a:pt x="2725903" y="309589"/>
                  <a:pt x="2779664" y="322564"/>
                </a:cubicBezTo>
                <a:cubicBezTo>
                  <a:pt x="2833425" y="335539"/>
                  <a:pt x="2872226" y="348743"/>
                  <a:pt x="2922714" y="364638"/>
                </a:cubicBezTo>
                <a:cubicBezTo>
                  <a:pt x="2973202" y="380533"/>
                  <a:pt x="3037248" y="402037"/>
                  <a:pt x="3082594" y="417931"/>
                </a:cubicBezTo>
                <a:cubicBezTo>
                  <a:pt x="3127940" y="433825"/>
                  <a:pt x="3158327" y="445513"/>
                  <a:pt x="3194791" y="460005"/>
                </a:cubicBezTo>
                <a:cubicBezTo>
                  <a:pt x="3231255" y="474497"/>
                  <a:pt x="3271926" y="492261"/>
                  <a:pt x="3301377" y="504883"/>
                </a:cubicBezTo>
                <a:cubicBezTo>
                  <a:pt x="3330828" y="517505"/>
                  <a:pt x="3342984" y="522647"/>
                  <a:pt x="3371500" y="535737"/>
                </a:cubicBezTo>
                <a:cubicBezTo>
                  <a:pt x="3400016" y="548827"/>
                  <a:pt x="3444895" y="568462"/>
                  <a:pt x="3472476" y="583421"/>
                </a:cubicBezTo>
                <a:cubicBezTo>
                  <a:pt x="3500058" y="598381"/>
                  <a:pt x="3507537" y="607730"/>
                  <a:pt x="3536989" y="625494"/>
                </a:cubicBezTo>
                <a:cubicBezTo>
                  <a:pt x="3566441" y="643258"/>
                  <a:pt x="3615059" y="667568"/>
                  <a:pt x="3649186" y="690007"/>
                </a:cubicBezTo>
                <a:cubicBezTo>
                  <a:pt x="3683313" y="712446"/>
                  <a:pt x="3741748" y="760130"/>
                  <a:pt x="3741748" y="760130"/>
                </a:cubicBezTo>
                <a:cubicBezTo>
                  <a:pt x="3777277" y="786777"/>
                  <a:pt x="3826363" y="819968"/>
                  <a:pt x="3862359" y="849887"/>
                </a:cubicBezTo>
                <a:cubicBezTo>
                  <a:pt x="3898355" y="879806"/>
                  <a:pt x="3923599" y="905985"/>
                  <a:pt x="3957725" y="939644"/>
                </a:cubicBezTo>
                <a:cubicBezTo>
                  <a:pt x="3991851" y="973303"/>
                  <a:pt x="4035328" y="1018181"/>
                  <a:pt x="4067117" y="1051840"/>
                </a:cubicBezTo>
                <a:cubicBezTo>
                  <a:pt x="4098906" y="1085499"/>
                  <a:pt x="4103434" y="1072451"/>
                  <a:pt x="4148459" y="1141597"/>
                </a:cubicBezTo>
                <a:cubicBezTo>
                  <a:pt x="4193484" y="1210743"/>
                  <a:pt x="4285834" y="1358823"/>
                  <a:pt x="4350912" y="1459890"/>
                </a:cubicBezTo>
                <a:cubicBezTo>
                  <a:pt x="4415990" y="1560957"/>
                  <a:pt x="4505316" y="1701120"/>
                  <a:pt x="4538926" y="1748001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lowchart: Connector 2"/>
          <p:cNvSpPr/>
          <p:nvPr/>
        </p:nvSpPr>
        <p:spPr>
          <a:xfrm>
            <a:off x="507687" y="3800183"/>
            <a:ext cx="178113" cy="1524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5056179" y="4725281"/>
            <a:ext cx="287513" cy="1263246"/>
          </a:xfrm>
          <a:custGeom>
            <a:avLst/>
            <a:gdLst>
              <a:gd name="connsiteX0" fmla="*/ 288401 w 288401"/>
              <a:gd name="connsiteY0" fmla="*/ 1263246 h 1263246"/>
              <a:gd name="connsiteX1" fmla="*/ 135120 w 288401"/>
              <a:gd name="connsiteY1" fmla="*/ 946113 h 1263246"/>
              <a:gd name="connsiteX2" fmla="*/ 76979 w 288401"/>
              <a:gd name="connsiteY2" fmla="*/ 803403 h 1263246"/>
              <a:gd name="connsiteX3" fmla="*/ 55837 w 288401"/>
              <a:gd name="connsiteY3" fmla="*/ 739977 h 1263246"/>
              <a:gd name="connsiteX4" fmla="*/ 34695 w 288401"/>
              <a:gd name="connsiteY4" fmla="*/ 687121 h 1263246"/>
              <a:gd name="connsiteX5" fmla="*/ 24124 w 288401"/>
              <a:gd name="connsiteY5" fmla="*/ 613124 h 1263246"/>
              <a:gd name="connsiteX6" fmla="*/ 2982 w 288401"/>
              <a:gd name="connsiteY6" fmla="*/ 539126 h 1263246"/>
              <a:gd name="connsiteX7" fmla="*/ 2982 w 288401"/>
              <a:gd name="connsiteY7" fmla="*/ 449272 h 1263246"/>
              <a:gd name="connsiteX8" fmla="*/ 29409 w 288401"/>
              <a:gd name="connsiteY8" fmla="*/ 290705 h 1263246"/>
              <a:gd name="connsiteX9" fmla="*/ 103407 w 288401"/>
              <a:gd name="connsiteY9" fmla="*/ 0 h 1263246"/>
              <a:gd name="connsiteX0" fmla="*/ 288003 w 288003"/>
              <a:gd name="connsiteY0" fmla="*/ 1263246 h 1263246"/>
              <a:gd name="connsiteX1" fmla="*/ 134722 w 288003"/>
              <a:gd name="connsiteY1" fmla="*/ 946113 h 1263246"/>
              <a:gd name="connsiteX2" fmla="*/ 76581 w 288003"/>
              <a:gd name="connsiteY2" fmla="*/ 803403 h 1263246"/>
              <a:gd name="connsiteX3" fmla="*/ 55439 w 288003"/>
              <a:gd name="connsiteY3" fmla="*/ 739977 h 1263246"/>
              <a:gd name="connsiteX4" fmla="*/ 34297 w 288003"/>
              <a:gd name="connsiteY4" fmla="*/ 687121 h 1263246"/>
              <a:gd name="connsiteX5" fmla="*/ 16582 w 288003"/>
              <a:gd name="connsiteY5" fmla="*/ 613124 h 1263246"/>
              <a:gd name="connsiteX6" fmla="*/ 2584 w 288003"/>
              <a:gd name="connsiteY6" fmla="*/ 539126 h 1263246"/>
              <a:gd name="connsiteX7" fmla="*/ 2584 w 288003"/>
              <a:gd name="connsiteY7" fmla="*/ 449272 h 1263246"/>
              <a:gd name="connsiteX8" fmla="*/ 29011 w 288003"/>
              <a:gd name="connsiteY8" fmla="*/ 290705 h 1263246"/>
              <a:gd name="connsiteX9" fmla="*/ 103009 w 288003"/>
              <a:gd name="connsiteY9" fmla="*/ 0 h 1263246"/>
              <a:gd name="connsiteX0" fmla="*/ 287513 w 287513"/>
              <a:gd name="connsiteY0" fmla="*/ 1263246 h 1263246"/>
              <a:gd name="connsiteX1" fmla="*/ 134232 w 287513"/>
              <a:gd name="connsiteY1" fmla="*/ 946113 h 1263246"/>
              <a:gd name="connsiteX2" fmla="*/ 76091 w 287513"/>
              <a:gd name="connsiteY2" fmla="*/ 803403 h 1263246"/>
              <a:gd name="connsiteX3" fmla="*/ 54949 w 287513"/>
              <a:gd name="connsiteY3" fmla="*/ 739977 h 1263246"/>
              <a:gd name="connsiteX4" fmla="*/ 33807 w 287513"/>
              <a:gd name="connsiteY4" fmla="*/ 687121 h 1263246"/>
              <a:gd name="connsiteX5" fmla="*/ 16092 w 287513"/>
              <a:gd name="connsiteY5" fmla="*/ 613124 h 1263246"/>
              <a:gd name="connsiteX6" fmla="*/ 2094 w 287513"/>
              <a:gd name="connsiteY6" fmla="*/ 539126 h 1263246"/>
              <a:gd name="connsiteX7" fmla="*/ 2094 w 287513"/>
              <a:gd name="connsiteY7" fmla="*/ 449272 h 1263246"/>
              <a:gd name="connsiteX8" fmla="*/ 21377 w 287513"/>
              <a:gd name="connsiteY8" fmla="*/ 283561 h 1263246"/>
              <a:gd name="connsiteX9" fmla="*/ 102519 w 287513"/>
              <a:gd name="connsiteY9" fmla="*/ 0 h 126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7513" h="1263246">
                <a:moveTo>
                  <a:pt x="287513" y="1263246"/>
                </a:moveTo>
                <a:cubicBezTo>
                  <a:pt x="228491" y="1143000"/>
                  <a:pt x="169469" y="1022754"/>
                  <a:pt x="134232" y="946113"/>
                </a:cubicBezTo>
                <a:cubicBezTo>
                  <a:pt x="98995" y="869472"/>
                  <a:pt x="89305" y="837759"/>
                  <a:pt x="76091" y="803403"/>
                </a:cubicBezTo>
                <a:cubicBezTo>
                  <a:pt x="62877" y="769047"/>
                  <a:pt x="61996" y="759357"/>
                  <a:pt x="54949" y="739977"/>
                </a:cubicBezTo>
                <a:cubicBezTo>
                  <a:pt x="47902" y="720597"/>
                  <a:pt x="40283" y="708263"/>
                  <a:pt x="33807" y="687121"/>
                </a:cubicBezTo>
                <a:cubicBezTo>
                  <a:pt x="27331" y="665979"/>
                  <a:pt x="21377" y="637790"/>
                  <a:pt x="16092" y="613124"/>
                </a:cubicBezTo>
                <a:cubicBezTo>
                  <a:pt x="10806" y="588458"/>
                  <a:pt x="4427" y="566435"/>
                  <a:pt x="2094" y="539126"/>
                </a:cubicBezTo>
                <a:cubicBezTo>
                  <a:pt x="-239" y="511817"/>
                  <a:pt x="-1120" y="491866"/>
                  <a:pt x="2094" y="449272"/>
                </a:cubicBezTo>
                <a:cubicBezTo>
                  <a:pt x="5308" y="406678"/>
                  <a:pt x="4639" y="358440"/>
                  <a:pt x="21377" y="283561"/>
                </a:cubicBezTo>
                <a:cubicBezTo>
                  <a:pt x="38115" y="208682"/>
                  <a:pt x="65520" y="1762"/>
                  <a:pt x="102519" y="0"/>
                </a:cubicBezTo>
              </a:path>
            </a:pathLst>
          </a:custGeom>
          <a:noFill/>
          <a:ln w="3810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lowchart: Connector 6"/>
          <p:cNvSpPr/>
          <p:nvPr/>
        </p:nvSpPr>
        <p:spPr>
          <a:xfrm>
            <a:off x="5255818" y="5890536"/>
            <a:ext cx="152400" cy="152400"/>
          </a:xfrm>
          <a:prstGeom prst="flowChartConnector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Connector 15"/>
          <p:cNvSpPr/>
          <p:nvPr/>
        </p:nvSpPr>
        <p:spPr>
          <a:xfrm>
            <a:off x="4526710" y="4213780"/>
            <a:ext cx="152401" cy="137453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17"/>
          <p:cNvSpPr/>
          <p:nvPr/>
        </p:nvSpPr>
        <p:spPr>
          <a:xfrm>
            <a:off x="2170446" y="703385"/>
            <a:ext cx="251399" cy="2768320"/>
          </a:xfrm>
          <a:custGeom>
            <a:avLst/>
            <a:gdLst>
              <a:gd name="connsiteX0" fmla="*/ 0 w 251399"/>
              <a:gd name="connsiteY0" fmla="*/ 0 h 2768320"/>
              <a:gd name="connsiteX1" fmla="*/ 100483 w 251399"/>
              <a:gd name="connsiteY1" fmla="*/ 447151 h 2768320"/>
              <a:gd name="connsiteX2" fmla="*/ 200967 w 251399"/>
              <a:gd name="connsiteY2" fmla="*/ 914400 h 2768320"/>
              <a:gd name="connsiteX3" fmla="*/ 241160 w 251399"/>
              <a:gd name="connsiteY3" fmla="*/ 1286189 h 2768320"/>
              <a:gd name="connsiteX4" fmla="*/ 246185 w 251399"/>
              <a:gd name="connsiteY4" fmla="*/ 1728316 h 2768320"/>
              <a:gd name="connsiteX5" fmla="*/ 175846 w 251399"/>
              <a:gd name="connsiteY5" fmla="*/ 2491991 h 2768320"/>
              <a:gd name="connsiteX6" fmla="*/ 150725 w 251399"/>
              <a:gd name="connsiteY6" fmla="*/ 2768320 h 276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1399" h="2768320">
                <a:moveTo>
                  <a:pt x="0" y="0"/>
                </a:moveTo>
                <a:cubicBezTo>
                  <a:pt x="33494" y="147375"/>
                  <a:pt x="66989" y="294751"/>
                  <a:pt x="100483" y="447151"/>
                </a:cubicBezTo>
                <a:cubicBezTo>
                  <a:pt x="133977" y="599551"/>
                  <a:pt x="177521" y="774560"/>
                  <a:pt x="200967" y="914400"/>
                </a:cubicBezTo>
                <a:cubicBezTo>
                  <a:pt x="224413" y="1054240"/>
                  <a:pt x="233624" y="1150536"/>
                  <a:pt x="241160" y="1286189"/>
                </a:cubicBezTo>
                <a:cubicBezTo>
                  <a:pt x="248696" y="1421842"/>
                  <a:pt x="257071" y="1527349"/>
                  <a:pt x="246185" y="1728316"/>
                </a:cubicBezTo>
                <a:cubicBezTo>
                  <a:pt x="235299" y="1929283"/>
                  <a:pt x="191756" y="2318657"/>
                  <a:pt x="175846" y="2491991"/>
                </a:cubicBezTo>
                <a:cubicBezTo>
                  <a:pt x="159936" y="2665325"/>
                  <a:pt x="155330" y="2716822"/>
                  <a:pt x="150725" y="276832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/>
          <p:cNvSpPr/>
          <p:nvPr/>
        </p:nvSpPr>
        <p:spPr>
          <a:xfrm>
            <a:off x="2094244" y="627185"/>
            <a:ext cx="152400" cy="152400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2662239" y="3650460"/>
            <a:ext cx="1940718" cy="628174"/>
          </a:xfrm>
          <a:custGeom>
            <a:avLst/>
            <a:gdLst>
              <a:gd name="connsiteX0" fmla="*/ 1338263 w 1338263"/>
              <a:gd name="connsiteY0" fmla="*/ 1019175 h 1019175"/>
              <a:gd name="connsiteX1" fmla="*/ 588170 w 1338263"/>
              <a:gd name="connsiteY1" fmla="*/ 842963 h 1019175"/>
              <a:gd name="connsiteX2" fmla="*/ 261938 w 1338263"/>
              <a:gd name="connsiteY2" fmla="*/ 726281 h 1019175"/>
              <a:gd name="connsiteX3" fmla="*/ 121445 w 1338263"/>
              <a:gd name="connsiteY3" fmla="*/ 611981 h 1019175"/>
              <a:gd name="connsiteX4" fmla="*/ 35720 w 1338263"/>
              <a:gd name="connsiteY4" fmla="*/ 469106 h 1019175"/>
              <a:gd name="connsiteX5" fmla="*/ 2382 w 1338263"/>
              <a:gd name="connsiteY5" fmla="*/ 319088 h 1019175"/>
              <a:gd name="connsiteX6" fmla="*/ 7145 w 1338263"/>
              <a:gd name="connsiteY6" fmla="*/ 226219 h 1019175"/>
              <a:gd name="connsiteX7" fmla="*/ 42863 w 1338263"/>
              <a:gd name="connsiteY7" fmla="*/ 100013 h 1019175"/>
              <a:gd name="connsiteX8" fmla="*/ 100013 w 1338263"/>
              <a:gd name="connsiteY8" fmla="*/ 0 h 1019175"/>
              <a:gd name="connsiteX0" fmla="*/ 1338263 w 1338263"/>
              <a:gd name="connsiteY0" fmla="*/ 919162 h 919162"/>
              <a:gd name="connsiteX1" fmla="*/ 588170 w 1338263"/>
              <a:gd name="connsiteY1" fmla="*/ 742950 h 919162"/>
              <a:gd name="connsiteX2" fmla="*/ 261938 w 1338263"/>
              <a:gd name="connsiteY2" fmla="*/ 626268 h 919162"/>
              <a:gd name="connsiteX3" fmla="*/ 121445 w 1338263"/>
              <a:gd name="connsiteY3" fmla="*/ 511968 h 919162"/>
              <a:gd name="connsiteX4" fmla="*/ 35720 w 1338263"/>
              <a:gd name="connsiteY4" fmla="*/ 369093 h 919162"/>
              <a:gd name="connsiteX5" fmla="*/ 2382 w 1338263"/>
              <a:gd name="connsiteY5" fmla="*/ 219075 h 919162"/>
              <a:gd name="connsiteX6" fmla="*/ 7145 w 1338263"/>
              <a:gd name="connsiteY6" fmla="*/ 126206 h 919162"/>
              <a:gd name="connsiteX7" fmla="*/ 42863 w 1338263"/>
              <a:gd name="connsiteY7" fmla="*/ 0 h 919162"/>
              <a:gd name="connsiteX0" fmla="*/ 1338263 w 1338263"/>
              <a:gd name="connsiteY0" fmla="*/ 792956 h 792956"/>
              <a:gd name="connsiteX1" fmla="*/ 588170 w 1338263"/>
              <a:gd name="connsiteY1" fmla="*/ 616744 h 792956"/>
              <a:gd name="connsiteX2" fmla="*/ 261938 w 1338263"/>
              <a:gd name="connsiteY2" fmla="*/ 500062 h 792956"/>
              <a:gd name="connsiteX3" fmla="*/ 121445 w 1338263"/>
              <a:gd name="connsiteY3" fmla="*/ 385762 h 792956"/>
              <a:gd name="connsiteX4" fmla="*/ 35720 w 1338263"/>
              <a:gd name="connsiteY4" fmla="*/ 242887 h 792956"/>
              <a:gd name="connsiteX5" fmla="*/ 2382 w 1338263"/>
              <a:gd name="connsiteY5" fmla="*/ 92869 h 792956"/>
              <a:gd name="connsiteX6" fmla="*/ 7145 w 1338263"/>
              <a:gd name="connsiteY6" fmla="*/ 0 h 792956"/>
              <a:gd name="connsiteX0" fmla="*/ 1335881 w 1335881"/>
              <a:gd name="connsiteY0" fmla="*/ 700087 h 700087"/>
              <a:gd name="connsiteX1" fmla="*/ 585788 w 1335881"/>
              <a:gd name="connsiteY1" fmla="*/ 523875 h 700087"/>
              <a:gd name="connsiteX2" fmla="*/ 259556 w 1335881"/>
              <a:gd name="connsiteY2" fmla="*/ 407193 h 700087"/>
              <a:gd name="connsiteX3" fmla="*/ 119063 w 1335881"/>
              <a:gd name="connsiteY3" fmla="*/ 292893 h 700087"/>
              <a:gd name="connsiteX4" fmla="*/ 33338 w 1335881"/>
              <a:gd name="connsiteY4" fmla="*/ 150018 h 700087"/>
              <a:gd name="connsiteX5" fmla="*/ 0 w 1335881"/>
              <a:gd name="connsiteY5" fmla="*/ 0 h 700087"/>
              <a:gd name="connsiteX0" fmla="*/ 1302543 w 1302543"/>
              <a:gd name="connsiteY0" fmla="*/ 550069 h 550069"/>
              <a:gd name="connsiteX1" fmla="*/ 552450 w 1302543"/>
              <a:gd name="connsiteY1" fmla="*/ 373857 h 550069"/>
              <a:gd name="connsiteX2" fmla="*/ 226218 w 1302543"/>
              <a:gd name="connsiteY2" fmla="*/ 257175 h 550069"/>
              <a:gd name="connsiteX3" fmla="*/ 85725 w 1302543"/>
              <a:gd name="connsiteY3" fmla="*/ 142875 h 550069"/>
              <a:gd name="connsiteX4" fmla="*/ 0 w 1302543"/>
              <a:gd name="connsiteY4" fmla="*/ 0 h 550069"/>
              <a:gd name="connsiteX0" fmla="*/ 1216818 w 1216818"/>
              <a:gd name="connsiteY0" fmla="*/ 407194 h 407194"/>
              <a:gd name="connsiteX1" fmla="*/ 466725 w 1216818"/>
              <a:gd name="connsiteY1" fmla="*/ 230982 h 407194"/>
              <a:gd name="connsiteX2" fmla="*/ 140493 w 1216818"/>
              <a:gd name="connsiteY2" fmla="*/ 114300 h 407194"/>
              <a:gd name="connsiteX3" fmla="*/ 0 w 1216818"/>
              <a:gd name="connsiteY3" fmla="*/ 0 h 407194"/>
              <a:gd name="connsiteX0" fmla="*/ 1955958 w 1955958"/>
              <a:gd name="connsiteY0" fmla="*/ 555784 h 555784"/>
              <a:gd name="connsiteX1" fmla="*/ 466725 w 1955958"/>
              <a:gd name="connsiteY1" fmla="*/ 230982 h 555784"/>
              <a:gd name="connsiteX2" fmla="*/ 140493 w 1955958"/>
              <a:gd name="connsiteY2" fmla="*/ 114300 h 555784"/>
              <a:gd name="connsiteX3" fmla="*/ 0 w 1955958"/>
              <a:gd name="connsiteY3" fmla="*/ 0 h 555784"/>
              <a:gd name="connsiteX0" fmla="*/ 1955958 w 1955958"/>
              <a:gd name="connsiteY0" fmla="*/ 555784 h 555784"/>
              <a:gd name="connsiteX1" fmla="*/ 1300161 w 1955958"/>
              <a:gd name="connsiteY1" fmla="*/ 407190 h 555784"/>
              <a:gd name="connsiteX2" fmla="*/ 466725 w 1955958"/>
              <a:gd name="connsiteY2" fmla="*/ 230982 h 555784"/>
              <a:gd name="connsiteX3" fmla="*/ 140493 w 1955958"/>
              <a:gd name="connsiteY3" fmla="*/ 114300 h 555784"/>
              <a:gd name="connsiteX4" fmla="*/ 0 w 1955958"/>
              <a:gd name="connsiteY4" fmla="*/ 0 h 555784"/>
              <a:gd name="connsiteX0" fmla="*/ 1955958 w 1955958"/>
              <a:gd name="connsiteY0" fmla="*/ 555784 h 555784"/>
              <a:gd name="connsiteX1" fmla="*/ 1303971 w 1955958"/>
              <a:gd name="connsiteY1" fmla="*/ 418620 h 555784"/>
              <a:gd name="connsiteX2" fmla="*/ 466725 w 1955958"/>
              <a:gd name="connsiteY2" fmla="*/ 230982 h 555784"/>
              <a:gd name="connsiteX3" fmla="*/ 140493 w 1955958"/>
              <a:gd name="connsiteY3" fmla="*/ 114300 h 555784"/>
              <a:gd name="connsiteX4" fmla="*/ 0 w 1955958"/>
              <a:gd name="connsiteY4" fmla="*/ 0 h 555784"/>
              <a:gd name="connsiteX0" fmla="*/ 1940718 w 1940718"/>
              <a:gd name="connsiteY0" fmla="*/ 628174 h 628174"/>
              <a:gd name="connsiteX1" fmla="*/ 1303971 w 1940718"/>
              <a:gd name="connsiteY1" fmla="*/ 418620 h 628174"/>
              <a:gd name="connsiteX2" fmla="*/ 466725 w 1940718"/>
              <a:gd name="connsiteY2" fmla="*/ 230982 h 628174"/>
              <a:gd name="connsiteX3" fmla="*/ 140493 w 1940718"/>
              <a:gd name="connsiteY3" fmla="*/ 114300 h 628174"/>
              <a:gd name="connsiteX4" fmla="*/ 0 w 1940718"/>
              <a:gd name="connsiteY4" fmla="*/ 0 h 62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718" h="628174">
                <a:moveTo>
                  <a:pt x="1940718" y="628174"/>
                </a:moveTo>
                <a:lnTo>
                  <a:pt x="1303971" y="418620"/>
                </a:lnTo>
                <a:cubicBezTo>
                  <a:pt x="1024889" y="356074"/>
                  <a:pt x="660638" y="281702"/>
                  <a:pt x="466725" y="230982"/>
                </a:cubicBezTo>
                <a:cubicBezTo>
                  <a:pt x="272812" y="180262"/>
                  <a:pt x="218280" y="152797"/>
                  <a:pt x="140493" y="114300"/>
                </a:cubicBezTo>
                <a:cubicBezTo>
                  <a:pt x="62705" y="75803"/>
                  <a:pt x="37703" y="42862"/>
                  <a:pt x="0" y="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2852740" y="2859866"/>
            <a:ext cx="1559116" cy="1689874"/>
          </a:xfrm>
          <a:custGeom>
            <a:avLst/>
            <a:gdLst>
              <a:gd name="connsiteX0" fmla="*/ 1343035 w 1343035"/>
              <a:gd name="connsiteY0" fmla="*/ 881080 h 881080"/>
              <a:gd name="connsiteX1" fmla="*/ 1016804 w 1343035"/>
              <a:gd name="connsiteY1" fmla="*/ 428642 h 881080"/>
              <a:gd name="connsiteX2" fmla="*/ 785822 w 1343035"/>
              <a:gd name="connsiteY2" fmla="*/ 135749 h 881080"/>
              <a:gd name="connsiteX3" fmla="*/ 611991 w 1343035"/>
              <a:gd name="connsiteY3" fmla="*/ 28592 h 881080"/>
              <a:gd name="connsiteX4" fmla="*/ 440541 w 1343035"/>
              <a:gd name="connsiteY4" fmla="*/ 17 h 881080"/>
              <a:gd name="connsiteX5" fmla="*/ 307191 w 1343035"/>
              <a:gd name="connsiteY5" fmla="*/ 30974 h 881080"/>
              <a:gd name="connsiteX6" fmla="*/ 209560 w 1343035"/>
              <a:gd name="connsiteY6" fmla="*/ 76217 h 881080"/>
              <a:gd name="connsiteX7" fmla="*/ 159554 w 1343035"/>
              <a:gd name="connsiteY7" fmla="*/ 121461 h 881080"/>
              <a:gd name="connsiteX8" fmla="*/ 119072 w 1343035"/>
              <a:gd name="connsiteY8" fmla="*/ 159561 h 881080"/>
              <a:gd name="connsiteX9" fmla="*/ 57160 w 1343035"/>
              <a:gd name="connsiteY9" fmla="*/ 252430 h 881080"/>
              <a:gd name="connsiteX10" fmla="*/ 16679 w 1343035"/>
              <a:gd name="connsiteY10" fmla="*/ 359586 h 881080"/>
              <a:gd name="connsiteX11" fmla="*/ 10 w 1343035"/>
              <a:gd name="connsiteY11" fmla="*/ 485792 h 881080"/>
              <a:gd name="connsiteX12" fmla="*/ 14297 w 1343035"/>
              <a:gd name="connsiteY12" fmla="*/ 573899 h 881080"/>
              <a:gd name="connsiteX0" fmla="*/ 1551672 w 1551672"/>
              <a:gd name="connsiteY0" fmla="*/ 1190173 h 1190173"/>
              <a:gd name="connsiteX1" fmla="*/ 1016804 w 1551672"/>
              <a:gd name="connsiteY1" fmla="*/ 428642 h 1190173"/>
              <a:gd name="connsiteX2" fmla="*/ 785822 w 1551672"/>
              <a:gd name="connsiteY2" fmla="*/ 135749 h 1190173"/>
              <a:gd name="connsiteX3" fmla="*/ 611991 w 1551672"/>
              <a:gd name="connsiteY3" fmla="*/ 28592 h 1190173"/>
              <a:gd name="connsiteX4" fmla="*/ 440541 w 1551672"/>
              <a:gd name="connsiteY4" fmla="*/ 17 h 1190173"/>
              <a:gd name="connsiteX5" fmla="*/ 307191 w 1551672"/>
              <a:gd name="connsiteY5" fmla="*/ 30974 h 1190173"/>
              <a:gd name="connsiteX6" fmla="*/ 209560 w 1551672"/>
              <a:gd name="connsiteY6" fmla="*/ 76217 h 1190173"/>
              <a:gd name="connsiteX7" fmla="*/ 159554 w 1551672"/>
              <a:gd name="connsiteY7" fmla="*/ 121461 h 1190173"/>
              <a:gd name="connsiteX8" fmla="*/ 119072 w 1551672"/>
              <a:gd name="connsiteY8" fmla="*/ 159561 h 1190173"/>
              <a:gd name="connsiteX9" fmla="*/ 57160 w 1551672"/>
              <a:gd name="connsiteY9" fmla="*/ 252430 h 1190173"/>
              <a:gd name="connsiteX10" fmla="*/ 16679 w 1551672"/>
              <a:gd name="connsiteY10" fmla="*/ 359586 h 1190173"/>
              <a:gd name="connsiteX11" fmla="*/ 10 w 1551672"/>
              <a:gd name="connsiteY11" fmla="*/ 485792 h 1190173"/>
              <a:gd name="connsiteX12" fmla="*/ 14297 w 1551672"/>
              <a:gd name="connsiteY12" fmla="*/ 573899 h 1190173"/>
              <a:gd name="connsiteX0" fmla="*/ 1551672 w 1579934"/>
              <a:gd name="connsiteY0" fmla="*/ 1190173 h 1224702"/>
              <a:gd name="connsiteX1" fmla="*/ 1536665 w 1579934"/>
              <a:gd name="connsiteY1" fmla="*/ 1160920 h 1224702"/>
              <a:gd name="connsiteX2" fmla="*/ 1016804 w 1579934"/>
              <a:gd name="connsiteY2" fmla="*/ 428642 h 1224702"/>
              <a:gd name="connsiteX3" fmla="*/ 785822 w 1579934"/>
              <a:gd name="connsiteY3" fmla="*/ 135749 h 1224702"/>
              <a:gd name="connsiteX4" fmla="*/ 611991 w 1579934"/>
              <a:gd name="connsiteY4" fmla="*/ 28592 h 1224702"/>
              <a:gd name="connsiteX5" fmla="*/ 440541 w 1579934"/>
              <a:gd name="connsiteY5" fmla="*/ 17 h 1224702"/>
              <a:gd name="connsiteX6" fmla="*/ 307191 w 1579934"/>
              <a:gd name="connsiteY6" fmla="*/ 30974 h 1224702"/>
              <a:gd name="connsiteX7" fmla="*/ 209560 w 1579934"/>
              <a:gd name="connsiteY7" fmla="*/ 76217 h 1224702"/>
              <a:gd name="connsiteX8" fmla="*/ 159554 w 1579934"/>
              <a:gd name="connsiteY8" fmla="*/ 121461 h 1224702"/>
              <a:gd name="connsiteX9" fmla="*/ 119072 w 1579934"/>
              <a:gd name="connsiteY9" fmla="*/ 159561 h 1224702"/>
              <a:gd name="connsiteX10" fmla="*/ 57160 w 1579934"/>
              <a:gd name="connsiteY10" fmla="*/ 252430 h 1224702"/>
              <a:gd name="connsiteX11" fmla="*/ 16679 w 1579934"/>
              <a:gd name="connsiteY11" fmla="*/ 359586 h 1224702"/>
              <a:gd name="connsiteX12" fmla="*/ 10 w 1579934"/>
              <a:gd name="connsiteY12" fmla="*/ 485792 h 1224702"/>
              <a:gd name="connsiteX13" fmla="*/ 14297 w 1579934"/>
              <a:gd name="connsiteY13" fmla="*/ 573899 h 1224702"/>
              <a:gd name="connsiteX0" fmla="*/ 1628946 w 1628946"/>
              <a:gd name="connsiteY0" fmla="*/ 1316386 h 1316386"/>
              <a:gd name="connsiteX1" fmla="*/ 1536665 w 1628946"/>
              <a:gd name="connsiteY1" fmla="*/ 1160920 h 1316386"/>
              <a:gd name="connsiteX2" fmla="*/ 1016804 w 1628946"/>
              <a:gd name="connsiteY2" fmla="*/ 428642 h 1316386"/>
              <a:gd name="connsiteX3" fmla="*/ 785822 w 1628946"/>
              <a:gd name="connsiteY3" fmla="*/ 135749 h 1316386"/>
              <a:gd name="connsiteX4" fmla="*/ 611991 w 1628946"/>
              <a:gd name="connsiteY4" fmla="*/ 28592 h 1316386"/>
              <a:gd name="connsiteX5" fmla="*/ 440541 w 1628946"/>
              <a:gd name="connsiteY5" fmla="*/ 17 h 1316386"/>
              <a:gd name="connsiteX6" fmla="*/ 307191 w 1628946"/>
              <a:gd name="connsiteY6" fmla="*/ 30974 h 1316386"/>
              <a:gd name="connsiteX7" fmla="*/ 209560 w 1628946"/>
              <a:gd name="connsiteY7" fmla="*/ 76217 h 1316386"/>
              <a:gd name="connsiteX8" fmla="*/ 159554 w 1628946"/>
              <a:gd name="connsiteY8" fmla="*/ 121461 h 1316386"/>
              <a:gd name="connsiteX9" fmla="*/ 119072 w 1628946"/>
              <a:gd name="connsiteY9" fmla="*/ 159561 h 1316386"/>
              <a:gd name="connsiteX10" fmla="*/ 57160 w 1628946"/>
              <a:gd name="connsiteY10" fmla="*/ 252430 h 1316386"/>
              <a:gd name="connsiteX11" fmla="*/ 16679 w 1628946"/>
              <a:gd name="connsiteY11" fmla="*/ 359586 h 1316386"/>
              <a:gd name="connsiteX12" fmla="*/ 10 w 1628946"/>
              <a:gd name="connsiteY12" fmla="*/ 485792 h 1316386"/>
              <a:gd name="connsiteX13" fmla="*/ 14297 w 1628946"/>
              <a:gd name="connsiteY13" fmla="*/ 573899 h 1316386"/>
              <a:gd name="connsiteX0" fmla="*/ 1858190 w 1858190"/>
              <a:gd name="connsiteY0" fmla="*/ 1084567 h 1202000"/>
              <a:gd name="connsiteX1" fmla="*/ 1536665 w 1858190"/>
              <a:gd name="connsiteY1" fmla="*/ 1160920 h 1202000"/>
              <a:gd name="connsiteX2" fmla="*/ 1016804 w 1858190"/>
              <a:gd name="connsiteY2" fmla="*/ 428642 h 1202000"/>
              <a:gd name="connsiteX3" fmla="*/ 785822 w 1858190"/>
              <a:gd name="connsiteY3" fmla="*/ 135749 h 1202000"/>
              <a:gd name="connsiteX4" fmla="*/ 611991 w 1858190"/>
              <a:gd name="connsiteY4" fmla="*/ 28592 h 1202000"/>
              <a:gd name="connsiteX5" fmla="*/ 440541 w 1858190"/>
              <a:gd name="connsiteY5" fmla="*/ 17 h 1202000"/>
              <a:gd name="connsiteX6" fmla="*/ 307191 w 1858190"/>
              <a:gd name="connsiteY6" fmla="*/ 30974 h 1202000"/>
              <a:gd name="connsiteX7" fmla="*/ 209560 w 1858190"/>
              <a:gd name="connsiteY7" fmla="*/ 76217 h 1202000"/>
              <a:gd name="connsiteX8" fmla="*/ 159554 w 1858190"/>
              <a:gd name="connsiteY8" fmla="*/ 121461 h 1202000"/>
              <a:gd name="connsiteX9" fmla="*/ 119072 w 1858190"/>
              <a:gd name="connsiteY9" fmla="*/ 159561 h 1202000"/>
              <a:gd name="connsiteX10" fmla="*/ 57160 w 1858190"/>
              <a:gd name="connsiteY10" fmla="*/ 252430 h 1202000"/>
              <a:gd name="connsiteX11" fmla="*/ 16679 w 1858190"/>
              <a:gd name="connsiteY11" fmla="*/ 359586 h 1202000"/>
              <a:gd name="connsiteX12" fmla="*/ 10 w 1858190"/>
              <a:gd name="connsiteY12" fmla="*/ 485792 h 1202000"/>
              <a:gd name="connsiteX13" fmla="*/ 14297 w 1858190"/>
              <a:gd name="connsiteY13" fmla="*/ 573899 h 1202000"/>
              <a:gd name="connsiteX0" fmla="*/ 1731977 w 1731977"/>
              <a:gd name="connsiteY0" fmla="*/ 1476085 h 1476085"/>
              <a:gd name="connsiteX1" fmla="*/ 1536665 w 1731977"/>
              <a:gd name="connsiteY1" fmla="*/ 1160920 h 1476085"/>
              <a:gd name="connsiteX2" fmla="*/ 1016804 w 1731977"/>
              <a:gd name="connsiteY2" fmla="*/ 428642 h 1476085"/>
              <a:gd name="connsiteX3" fmla="*/ 785822 w 1731977"/>
              <a:gd name="connsiteY3" fmla="*/ 135749 h 1476085"/>
              <a:gd name="connsiteX4" fmla="*/ 611991 w 1731977"/>
              <a:gd name="connsiteY4" fmla="*/ 28592 h 1476085"/>
              <a:gd name="connsiteX5" fmla="*/ 440541 w 1731977"/>
              <a:gd name="connsiteY5" fmla="*/ 17 h 1476085"/>
              <a:gd name="connsiteX6" fmla="*/ 307191 w 1731977"/>
              <a:gd name="connsiteY6" fmla="*/ 30974 h 1476085"/>
              <a:gd name="connsiteX7" fmla="*/ 209560 w 1731977"/>
              <a:gd name="connsiteY7" fmla="*/ 76217 h 1476085"/>
              <a:gd name="connsiteX8" fmla="*/ 159554 w 1731977"/>
              <a:gd name="connsiteY8" fmla="*/ 121461 h 1476085"/>
              <a:gd name="connsiteX9" fmla="*/ 119072 w 1731977"/>
              <a:gd name="connsiteY9" fmla="*/ 159561 h 1476085"/>
              <a:gd name="connsiteX10" fmla="*/ 57160 w 1731977"/>
              <a:gd name="connsiteY10" fmla="*/ 252430 h 1476085"/>
              <a:gd name="connsiteX11" fmla="*/ 16679 w 1731977"/>
              <a:gd name="connsiteY11" fmla="*/ 359586 h 1476085"/>
              <a:gd name="connsiteX12" fmla="*/ 10 w 1731977"/>
              <a:gd name="connsiteY12" fmla="*/ 485792 h 1476085"/>
              <a:gd name="connsiteX13" fmla="*/ 14297 w 1731977"/>
              <a:gd name="connsiteY13" fmla="*/ 573899 h 1476085"/>
              <a:gd name="connsiteX0" fmla="*/ 1871069 w 1871069"/>
              <a:gd name="connsiteY0" fmla="*/ 1689874 h 1689874"/>
              <a:gd name="connsiteX1" fmla="*/ 1536665 w 1871069"/>
              <a:gd name="connsiteY1" fmla="*/ 1160920 h 1689874"/>
              <a:gd name="connsiteX2" fmla="*/ 1016804 w 1871069"/>
              <a:gd name="connsiteY2" fmla="*/ 428642 h 1689874"/>
              <a:gd name="connsiteX3" fmla="*/ 785822 w 1871069"/>
              <a:gd name="connsiteY3" fmla="*/ 135749 h 1689874"/>
              <a:gd name="connsiteX4" fmla="*/ 611991 w 1871069"/>
              <a:gd name="connsiteY4" fmla="*/ 28592 h 1689874"/>
              <a:gd name="connsiteX5" fmla="*/ 440541 w 1871069"/>
              <a:gd name="connsiteY5" fmla="*/ 17 h 1689874"/>
              <a:gd name="connsiteX6" fmla="*/ 307191 w 1871069"/>
              <a:gd name="connsiteY6" fmla="*/ 30974 h 1689874"/>
              <a:gd name="connsiteX7" fmla="*/ 209560 w 1871069"/>
              <a:gd name="connsiteY7" fmla="*/ 76217 h 1689874"/>
              <a:gd name="connsiteX8" fmla="*/ 159554 w 1871069"/>
              <a:gd name="connsiteY8" fmla="*/ 121461 h 1689874"/>
              <a:gd name="connsiteX9" fmla="*/ 119072 w 1871069"/>
              <a:gd name="connsiteY9" fmla="*/ 159561 h 1689874"/>
              <a:gd name="connsiteX10" fmla="*/ 57160 w 1871069"/>
              <a:gd name="connsiteY10" fmla="*/ 252430 h 1689874"/>
              <a:gd name="connsiteX11" fmla="*/ 16679 w 1871069"/>
              <a:gd name="connsiteY11" fmla="*/ 359586 h 1689874"/>
              <a:gd name="connsiteX12" fmla="*/ 10 w 1871069"/>
              <a:gd name="connsiteY12" fmla="*/ 485792 h 1689874"/>
              <a:gd name="connsiteX13" fmla="*/ 14297 w 1871069"/>
              <a:gd name="connsiteY13" fmla="*/ 573899 h 1689874"/>
              <a:gd name="connsiteX0" fmla="*/ 1871059 w 1871059"/>
              <a:gd name="connsiteY0" fmla="*/ 1689874 h 1689874"/>
              <a:gd name="connsiteX1" fmla="*/ 1536655 w 1871059"/>
              <a:gd name="connsiteY1" fmla="*/ 1160920 h 1689874"/>
              <a:gd name="connsiteX2" fmla="*/ 1016794 w 1871059"/>
              <a:gd name="connsiteY2" fmla="*/ 428642 h 1689874"/>
              <a:gd name="connsiteX3" fmla="*/ 785812 w 1871059"/>
              <a:gd name="connsiteY3" fmla="*/ 135749 h 1689874"/>
              <a:gd name="connsiteX4" fmla="*/ 611981 w 1871059"/>
              <a:gd name="connsiteY4" fmla="*/ 28592 h 1689874"/>
              <a:gd name="connsiteX5" fmla="*/ 440531 w 1871059"/>
              <a:gd name="connsiteY5" fmla="*/ 17 h 1689874"/>
              <a:gd name="connsiteX6" fmla="*/ 307181 w 1871059"/>
              <a:gd name="connsiteY6" fmla="*/ 30974 h 1689874"/>
              <a:gd name="connsiteX7" fmla="*/ 209550 w 1871059"/>
              <a:gd name="connsiteY7" fmla="*/ 76217 h 1689874"/>
              <a:gd name="connsiteX8" fmla="*/ 159544 w 1871059"/>
              <a:gd name="connsiteY8" fmla="*/ 121461 h 1689874"/>
              <a:gd name="connsiteX9" fmla="*/ 119062 w 1871059"/>
              <a:gd name="connsiteY9" fmla="*/ 159561 h 1689874"/>
              <a:gd name="connsiteX10" fmla="*/ 57150 w 1871059"/>
              <a:gd name="connsiteY10" fmla="*/ 252430 h 1689874"/>
              <a:gd name="connsiteX11" fmla="*/ 16669 w 1871059"/>
              <a:gd name="connsiteY11" fmla="*/ 359586 h 1689874"/>
              <a:gd name="connsiteX12" fmla="*/ 0 w 1871059"/>
              <a:gd name="connsiteY12" fmla="*/ 485792 h 1689874"/>
              <a:gd name="connsiteX0" fmla="*/ 1854390 w 1854390"/>
              <a:gd name="connsiteY0" fmla="*/ 1689874 h 1689874"/>
              <a:gd name="connsiteX1" fmla="*/ 1519986 w 1854390"/>
              <a:gd name="connsiteY1" fmla="*/ 1160920 h 1689874"/>
              <a:gd name="connsiteX2" fmla="*/ 1000125 w 1854390"/>
              <a:gd name="connsiteY2" fmla="*/ 428642 h 1689874"/>
              <a:gd name="connsiteX3" fmla="*/ 769143 w 1854390"/>
              <a:gd name="connsiteY3" fmla="*/ 135749 h 1689874"/>
              <a:gd name="connsiteX4" fmla="*/ 595312 w 1854390"/>
              <a:gd name="connsiteY4" fmla="*/ 28592 h 1689874"/>
              <a:gd name="connsiteX5" fmla="*/ 423862 w 1854390"/>
              <a:gd name="connsiteY5" fmla="*/ 17 h 1689874"/>
              <a:gd name="connsiteX6" fmla="*/ 290512 w 1854390"/>
              <a:gd name="connsiteY6" fmla="*/ 30974 h 1689874"/>
              <a:gd name="connsiteX7" fmla="*/ 192881 w 1854390"/>
              <a:gd name="connsiteY7" fmla="*/ 76217 h 1689874"/>
              <a:gd name="connsiteX8" fmla="*/ 142875 w 1854390"/>
              <a:gd name="connsiteY8" fmla="*/ 121461 h 1689874"/>
              <a:gd name="connsiteX9" fmla="*/ 102393 w 1854390"/>
              <a:gd name="connsiteY9" fmla="*/ 159561 h 1689874"/>
              <a:gd name="connsiteX10" fmla="*/ 40481 w 1854390"/>
              <a:gd name="connsiteY10" fmla="*/ 252430 h 1689874"/>
              <a:gd name="connsiteX11" fmla="*/ 0 w 1854390"/>
              <a:gd name="connsiteY11" fmla="*/ 359586 h 1689874"/>
              <a:gd name="connsiteX0" fmla="*/ 1813909 w 1813909"/>
              <a:gd name="connsiteY0" fmla="*/ 1689874 h 1689874"/>
              <a:gd name="connsiteX1" fmla="*/ 1479505 w 1813909"/>
              <a:gd name="connsiteY1" fmla="*/ 1160920 h 1689874"/>
              <a:gd name="connsiteX2" fmla="*/ 959644 w 1813909"/>
              <a:gd name="connsiteY2" fmla="*/ 428642 h 1689874"/>
              <a:gd name="connsiteX3" fmla="*/ 728662 w 1813909"/>
              <a:gd name="connsiteY3" fmla="*/ 135749 h 1689874"/>
              <a:gd name="connsiteX4" fmla="*/ 554831 w 1813909"/>
              <a:gd name="connsiteY4" fmla="*/ 28592 h 1689874"/>
              <a:gd name="connsiteX5" fmla="*/ 383381 w 1813909"/>
              <a:gd name="connsiteY5" fmla="*/ 17 h 1689874"/>
              <a:gd name="connsiteX6" fmla="*/ 250031 w 1813909"/>
              <a:gd name="connsiteY6" fmla="*/ 30974 h 1689874"/>
              <a:gd name="connsiteX7" fmla="*/ 152400 w 1813909"/>
              <a:gd name="connsiteY7" fmla="*/ 76217 h 1689874"/>
              <a:gd name="connsiteX8" fmla="*/ 102394 w 1813909"/>
              <a:gd name="connsiteY8" fmla="*/ 121461 h 1689874"/>
              <a:gd name="connsiteX9" fmla="*/ 61912 w 1813909"/>
              <a:gd name="connsiteY9" fmla="*/ 159561 h 1689874"/>
              <a:gd name="connsiteX10" fmla="*/ 0 w 1813909"/>
              <a:gd name="connsiteY10" fmla="*/ 252430 h 1689874"/>
              <a:gd name="connsiteX0" fmla="*/ 1813909 w 1813909"/>
              <a:gd name="connsiteY0" fmla="*/ 1689874 h 1689874"/>
              <a:gd name="connsiteX1" fmla="*/ 1479505 w 1813909"/>
              <a:gd name="connsiteY1" fmla="*/ 1160920 h 1689874"/>
              <a:gd name="connsiteX2" fmla="*/ 959644 w 1813909"/>
              <a:gd name="connsiteY2" fmla="*/ 428642 h 1689874"/>
              <a:gd name="connsiteX3" fmla="*/ 728662 w 1813909"/>
              <a:gd name="connsiteY3" fmla="*/ 135749 h 1689874"/>
              <a:gd name="connsiteX4" fmla="*/ 554831 w 1813909"/>
              <a:gd name="connsiteY4" fmla="*/ 28592 h 1689874"/>
              <a:gd name="connsiteX5" fmla="*/ 383381 w 1813909"/>
              <a:gd name="connsiteY5" fmla="*/ 17 h 1689874"/>
              <a:gd name="connsiteX6" fmla="*/ 250031 w 1813909"/>
              <a:gd name="connsiteY6" fmla="*/ 30974 h 1689874"/>
              <a:gd name="connsiteX7" fmla="*/ 152400 w 1813909"/>
              <a:gd name="connsiteY7" fmla="*/ 76217 h 1689874"/>
              <a:gd name="connsiteX8" fmla="*/ 102394 w 1813909"/>
              <a:gd name="connsiteY8" fmla="*/ 121461 h 1689874"/>
              <a:gd name="connsiteX9" fmla="*/ 61912 w 1813909"/>
              <a:gd name="connsiteY9" fmla="*/ 159561 h 1689874"/>
              <a:gd name="connsiteX10" fmla="*/ 0 w 1813909"/>
              <a:gd name="connsiteY10" fmla="*/ 252430 h 1689874"/>
              <a:gd name="connsiteX0" fmla="*/ 1751997 w 1751997"/>
              <a:gd name="connsiteY0" fmla="*/ 1689874 h 1689874"/>
              <a:gd name="connsiteX1" fmla="*/ 1417593 w 1751997"/>
              <a:gd name="connsiteY1" fmla="*/ 1160920 h 1689874"/>
              <a:gd name="connsiteX2" fmla="*/ 897732 w 1751997"/>
              <a:gd name="connsiteY2" fmla="*/ 428642 h 1689874"/>
              <a:gd name="connsiteX3" fmla="*/ 666750 w 1751997"/>
              <a:gd name="connsiteY3" fmla="*/ 135749 h 1689874"/>
              <a:gd name="connsiteX4" fmla="*/ 492919 w 1751997"/>
              <a:gd name="connsiteY4" fmla="*/ 28592 h 1689874"/>
              <a:gd name="connsiteX5" fmla="*/ 321469 w 1751997"/>
              <a:gd name="connsiteY5" fmla="*/ 17 h 1689874"/>
              <a:gd name="connsiteX6" fmla="*/ 188119 w 1751997"/>
              <a:gd name="connsiteY6" fmla="*/ 30974 h 1689874"/>
              <a:gd name="connsiteX7" fmla="*/ 90488 w 1751997"/>
              <a:gd name="connsiteY7" fmla="*/ 76217 h 1689874"/>
              <a:gd name="connsiteX8" fmla="*/ 40482 w 1751997"/>
              <a:gd name="connsiteY8" fmla="*/ 121461 h 1689874"/>
              <a:gd name="connsiteX9" fmla="*/ 0 w 1751997"/>
              <a:gd name="connsiteY9" fmla="*/ 159561 h 1689874"/>
              <a:gd name="connsiteX0" fmla="*/ 1751997 w 1751997"/>
              <a:gd name="connsiteY0" fmla="*/ 1689874 h 1689874"/>
              <a:gd name="connsiteX1" fmla="*/ 1417593 w 1751997"/>
              <a:gd name="connsiteY1" fmla="*/ 1160920 h 1689874"/>
              <a:gd name="connsiteX2" fmla="*/ 897732 w 1751997"/>
              <a:gd name="connsiteY2" fmla="*/ 428642 h 1689874"/>
              <a:gd name="connsiteX3" fmla="*/ 666750 w 1751997"/>
              <a:gd name="connsiteY3" fmla="*/ 135749 h 1689874"/>
              <a:gd name="connsiteX4" fmla="*/ 492919 w 1751997"/>
              <a:gd name="connsiteY4" fmla="*/ 28592 h 1689874"/>
              <a:gd name="connsiteX5" fmla="*/ 321469 w 1751997"/>
              <a:gd name="connsiteY5" fmla="*/ 17 h 1689874"/>
              <a:gd name="connsiteX6" fmla="*/ 188119 w 1751997"/>
              <a:gd name="connsiteY6" fmla="*/ 30974 h 1689874"/>
              <a:gd name="connsiteX7" fmla="*/ 90488 w 1751997"/>
              <a:gd name="connsiteY7" fmla="*/ 76217 h 1689874"/>
              <a:gd name="connsiteX8" fmla="*/ 40482 w 1751997"/>
              <a:gd name="connsiteY8" fmla="*/ 121461 h 1689874"/>
              <a:gd name="connsiteX9" fmla="*/ 0 w 1751997"/>
              <a:gd name="connsiteY9" fmla="*/ 159561 h 1689874"/>
              <a:gd name="connsiteX0" fmla="*/ 1711515 w 1711515"/>
              <a:gd name="connsiteY0" fmla="*/ 1689874 h 1689874"/>
              <a:gd name="connsiteX1" fmla="*/ 1377111 w 1711515"/>
              <a:gd name="connsiteY1" fmla="*/ 1160920 h 1689874"/>
              <a:gd name="connsiteX2" fmla="*/ 857250 w 1711515"/>
              <a:gd name="connsiteY2" fmla="*/ 428642 h 1689874"/>
              <a:gd name="connsiteX3" fmla="*/ 626268 w 1711515"/>
              <a:gd name="connsiteY3" fmla="*/ 135749 h 1689874"/>
              <a:gd name="connsiteX4" fmla="*/ 452437 w 1711515"/>
              <a:gd name="connsiteY4" fmla="*/ 28592 h 1689874"/>
              <a:gd name="connsiteX5" fmla="*/ 280987 w 1711515"/>
              <a:gd name="connsiteY5" fmla="*/ 17 h 1689874"/>
              <a:gd name="connsiteX6" fmla="*/ 147637 w 1711515"/>
              <a:gd name="connsiteY6" fmla="*/ 30974 h 1689874"/>
              <a:gd name="connsiteX7" fmla="*/ 50006 w 1711515"/>
              <a:gd name="connsiteY7" fmla="*/ 76217 h 1689874"/>
              <a:gd name="connsiteX8" fmla="*/ 0 w 1711515"/>
              <a:gd name="connsiteY8" fmla="*/ 121461 h 1689874"/>
              <a:gd name="connsiteX0" fmla="*/ 1661509 w 1661509"/>
              <a:gd name="connsiteY0" fmla="*/ 1689874 h 1689874"/>
              <a:gd name="connsiteX1" fmla="*/ 1327105 w 1661509"/>
              <a:gd name="connsiteY1" fmla="*/ 1160920 h 1689874"/>
              <a:gd name="connsiteX2" fmla="*/ 807244 w 1661509"/>
              <a:gd name="connsiteY2" fmla="*/ 428642 h 1689874"/>
              <a:gd name="connsiteX3" fmla="*/ 576262 w 1661509"/>
              <a:gd name="connsiteY3" fmla="*/ 135749 h 1689874"/>
              <a:gd name="connsiteX4" fmla="*/ 402431 w 1661509"/>
              <a:gd name="connsiteY4" fmla="*/ 28592 h 1689874"/>
              <a:gd name="connsiteX5" fmla="*/ 230981 w 1661509"/>
              <a:gd name="connsiteY5" fmla="*/ 17 h 1689874"/>
              <a:gd name="connsiteX6" fmla="*/ 97631 w 1661509"/>
              <a:gd name="connsiteY6" fmla="*/ 30974 h 1689874"/>
              <a:gd name="connsiteX7" fmla="*/ 0 w 1661509"/>
              <a:gd name="connsiteY7" fmla="*/ 76217 h 1689874"/>
              <a:gd name="connsiteX0" fmla="*/ 1661509 w 1661509"/>
              <a:gd name="connsiteY0" fmla="*/ 1689874 h 1689874"/>
              <a:gd name="connsiteX1" fmla="*/ 1327105 w 1661509"/>
              <a:gd name="connsiteY1" fmla="*/ 1160920 h 1689874"/>
              <a:gd name="connsiteX2" fmla="*/ 807244 w 1661509"/>
              <a:gd name="connsiteY2" fmla="*/ 428642 h 1689874"/>
              <a:gd name="connsiteX3" fmla="*/ 576262 w 1661509"/>
              <a:gd name="connsiteY3" fmla="*/ 135749 h 1689874"/>
              <a:gd name="connsiteX4" fmla="*/ 402431 w 1661509"/>
              <a:gd name="connsiteY4" fmla="*/ 28592 h 1689874"/>
              <a:gd name="connsiteX5" fmla="*/ 230981 w 1661509"/>
              <a:gd name="connsiteY5" fmla="*/ 17 h 1689874"/>
              <a:gd name="connsiteX6" fmla="*/ 97631 w 1661509"/>
              <a:gd name="connsiteY6" fmla="*/ 30974 h 1689874"/>
              <a:gd name="connsiteX7" fmla="*/ 0 w 1661509"/>
              <a:gd name="connsiteY7" fmla="*/ 68357 h 1689874"/>
              <a:gd name="connsiteX0" fmla="*/ 1563878 w 1563878"/>
              <a:gd name="connsiteY0" fmla="*/ 1689874 h 1689874"/>
              <a:gd name="connsiteX1" fmla="*/ 1229474 w 1563878"/>
              <a:gd name="connsiteY1" fmla="*/ 1160920 h 1689874"/>
              <a:gd name="connsiteX2" fmla="*/ 709613 w 1563878"/>
              <a:gd name="connsiteY2" fmla="*/ 428642 h 1689874"/>
              <a:gd name="connsiteX3" fmla="*/ 478631 w 1563878"/>
              <a:gd name="connsiteY3" fmla="*/ 135749 h 1689874"/>
              <a:gd name="connsiteX4" fmla="*/ 304800 w 1563878"/>
              <a:gd name="connsiteY4" fmla="*/ 28592 h 1689874"/>
              <a:gd name="connsiteX5" fmla="*/ 133350 w 1563878"/>
              <a:gd name="connsiteY5" fmla="*/ 17 h 1689874"/>
              <a:gd name="connsiteX6" fmla="*/ 0 w 1563878"/>
              <a:gd name="connsiteY6" fmla="*/ 30974 h 1689874"/>
              <a:gd name="connsiteX0" fmla="*/ 1559116 w 1559116"/>
              <a:gd name="connsiteY0" fmla="*/ 1689874 h 1689874"/>
              <a:gd name="connsiteX1" fmla="*/ 1224712 w 1559116"/>
              <a:gd name="connsiteY1" fmla="*/ 1160920 h 1689874"/>
              <a:gd name="connsiteX2" fmla="*/ 704851 w 1559116"/>
              <a:gd name="connsiteY2" fmla="*/ 428642 h 1689874"/>
              <a:gd name="connsiteX3" fmla="*/ 473869 w 1559116"/>
              <a:gd name="connsiteY3" fmla="*/ 135749 h 1689874"/>
              <a:gd name="connsiteX4" fmla="*/ 300038 w 1559116"/>
              <a:gd name="connsiteY4" fmla="*/ 28592 h 1689874"/>
              <a:gd name="connsiteX5" fmla="*/ 128588 w 1559116"/>
              <a:gd name="connsiteY5" fmla="*/ 17 h 1689874"/>
              <a:gd name="connsiteX6" fmla="*/ 0 w 1559116"/>
              <a:gd name="connsiteY6" fmla="*/ 26212 h 168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9116" h="1689874">
                <a:moveTo>
                  <a:pt x="1559116" y="1689874"/>
                </a:moveTo>
                <a:cubicBezTo>
                  <a:pt x="1556615" y="1684999"/>
                  <a:pt x="1313857" y="1287842"/>
                  <a:pt x="1224712" y="1160920"/>
                </a:cubicBezTo>
                <a:cubicBezTo>
                  <a:pt x="1135567" y="1033998"/>
                  <a:pt x="829991" y="599504"/>
                  <a:pt x="704851" y="428642"/>
                </a:cubicBezTo>
                <a:cubicBezTo>
                  <a:pt x="579711" y="257780"/>
                  <a:pt x="541338" y="202424"/>
                  <a:pt x="473869" y="135749"/>
                </a:cubicBezTo>
                <a:cubicBezTo>
                  <a:pt x="406400" y="69074"/>
                  <a:pt x="357585" y="51214"/>
                  <a:pt x="300038" y="28592"/>
                </a:cubicBezTo>
                <a:cubicBezTo>
                  <a:pt x="242491" y="5970"/>
                  <a:pt x="179388" y="-380"/>
                  <a:pt x="128588" y="17"/>
                </a:cubicBezTo>
                <a:cubicBezTo>
                  <a:pt x="77788" y="414"/>
                  <a:pt x="38497" y="14822"/>
                  <a:pt x="0" y="26212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5136550" y="4669914"/>
            <a:ext cx="394900" cy="150492"/>
          </a:xfrm>
          <a:custGeom>
            <a:avLst/>
            <a:gdLst>
              <a:gd name="connsiteX0" fmla="*/ 0 w 199560"/>
              <a:gd name="connsiteY0" fmla="*/ 39097 h 59947"/>
              <a:gd name="connsiteX1" fmla="*/ 44678 w 199560"/>
              <a:gd name="connsiteY1" fmla="*/ 377 h 59947"/>
              <a:gd name="connsiteX2" fmla="*/ 199560 w 199560"/>
              <a:gd name="connsiteY2" fmla="*/ 59947 h 59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560" h="59947">
                <a:moveTo>
                  <a:pt x="0" y="39097"/>
                </a:moveTo>
                <a:cubicBezTo>
                  <a:pt x="5709" y="17999"/>
                  <a:pt x="11418" y="-3098"/>
                  <a:pt x="44678" y="377"/>
                </a:cubicBezTo>
                <a:cubicBezTo>
                  <a:pt x="77938" y="3852"/>
                  <a:pt x="138749" y="31899"/>
                  <a:pt x="199560" y="59947"/>
                </a:cubicBezTo>
              </a:path>
            </a:pathLst>
          </a:custGeom>
          <a:noFill/>
          <a:ln w="3810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5167700" y="4267200"/>
            <a:ext cx="90100" cy="432688"/>
          </a:xfrm>
          <a:prstGeom prst="line">
            <a:avLst/>
          </a:prstGeom>
          <a:ln w="3810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>
            <a:off x="4945018" y="4421249"/>
            <a:ext cx="240566" cy="269893"/>
          </a:xfrm>
          <a:custGeom>
            <a:avLst/>
            <a:gdLst>
              <a:gd name="connsiteX0" fmla="*/ 137011 w 166807"/>
              <a:gd name="connsiteY0" fmla="*/ 241259 h 241259"/>
              <a:gd name="connsiteX1" fmla="*/ 166796 w 166807"/>
              <a:gd name="connsiteY1" fmla="*/ 134033 h 241259"/>
              <a:gd name="connsiteX2" fmla="*/ 134033 w 166807"/>
              <a:gd name="connsiteY2" fmla="*/ 50635 h 241259"/>
              <a:gd name="connsiteX3" fmla="*/ 0 w 166807"/>
              <a:gd name="connsiteY3" fmla="*/ 0 h 241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07" h="241259">
                <a:moveTo>
                  <a:pt x="137011" y="241259"/>
                </a:moveTo>
                <a:cubicBezTo>
                  <a:pt x="152151" y="203531"/>
                  <a:pt x="167292" y="165804"/>
                  <a:pt x="166796" y="134033"/>
                </a:cubicBezTo>
                <a:cubicBezTo>
                  <a:pt x="166300" y="102262"/>
                  <a:pt x="161832" y="72974"/>
                  <a:pt x="134033" y="50635"/>
                </a:cubicBezTo>
                <a:cubicBezTo>
                  <a:pt x="106234" y="28296"/>
                  <a:pt x="24325" y="7943"/>
                  <a:pt x="0" y="0"/>
                </a:cubicBezTo>
              </a:path>
            </a:pathLst>
          </a:custGeom>
          <a:noFill/>
          <a:ln w="3810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Up Arrow 33"/>
          <p:cNvSpPr/>
          <p:nvPr/>
        </p:nvSpPr>
        <p:spPr>
          <a:xfrm rot="796340">
            <a:off x="5221935" y="4095266"/>
            <a:ext cx="110373" cy="162115"/>
          </a:xfrm>
          <a:prstGeom prst="upArrow">
            <a:avLst>
              <a:gd name="adj1" fmla="val 50000"/>
              <a:gd name="adj2" fmla="val 160458"/>
            </a:avLst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Up Arrow 37"/>
          <p:cNvSpPr/>
          <p:nvPr/>
        </p:nvSpPr>
        <p:spPr>
          <a:xfrm rot="6744921">
            <a:off x="5486974" y="4748123"/>
            <a:ext cx="88955" cy="123340"/>
          </a:xfrm>
          <a:prstGeom prst="upArrow">
            <a:avLst>
              <a:gd name="adj1" fmla="val 50000"/>
              <a:gd name="adj2" fmla="val 247802"/>
            </a:avLst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Up Arrow 38"/>
          <p:cNvSpPr/>
          <p:nvPr/>
        </p:nvSpPr>
        <p:spPr>
          <a:xfrm rot="17185490">
            <a:off x="4900840" y="4350433"/>
            <a:ext cx="88355" cy="141628"/>
          </a:xfrm>
          <a:prstGeom prst="upArrow">
            <a:avLst>
              <a:gd name="adj1" fmla="val 50000"/>
              <a:gd name="adj2" fmla="val 248894"/>
            </a:avLst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/>
          <p:cNvSpPr/>
          <p:nvPr/>
        </p:nvSpPr>
        <p:spPr>
          <a:xfrm>
            <a:off x="1709661" y="3458042"/>
            <a:ext cx="610593" cy="348485"/>
          </a:xfrm>
          <a:custGeom>
            <a:avLst/>
            <a:gdLst>
              <a:gd name="connsiteX0" fmla="*/ 610593 w 610593"/>
              <a:gd name="connsiteY0" fmla="*/ 0 h 348485"/>
              <a:gd name="connsiteX1" fmla="*/ 571872 w 610593"/>
              <a:gd name="connsiteY1" fmla="*/ 95312 h 348485"/>
              <a:gd name="connsiteX2" fmla="*/ 488474 w 610593"/>
              <a:gd name="connsiteY2" fmla="*/ 199560 h 348485"/>
              <a:gd name="connsiteX3" fmla="*/ 396141 w 610593"/>
              <a:gd name="connsiteY3" fmla="*/ 265087 h 348485"/>
              <a:gd name="connsiteX4" fmla="*/ 285936 w 610593"/>
              <a:gd name="connsiteY4" fmla="*/ 315722 h 348485"/>
              <a:gd name="connsiteX5" fmla="*/ 190624 w 610593"/>
              <a:gd name="connsiteY5" fmla="*/ 342528 h 348485"/>
              <a:gd name="connsiteX6" fmla="*/ 0 w 610593"/>
              <a:gd name="connsiteY6" fmla="*/ 348485 h 34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0593" h="348485">
                <a:moveTo>
                  <a:pt x="610593" y="0"/>
                </a:moveTo>
                <a:cubicBezTo>
                  <a:pt x="601409" y="31026"/>
                  <a:pt x="592225" y="62052"/>
                  <a:pt x="571872" y="95312"/>
                </a:cubicBezTo>
                <a:cubicBezTo>
                  <a:pt x="551519" y="128572"/>
                  <a:pt x="517763" y="171264"/>
                  <a:pt x="488474" y="199560"/>
                </a:cubicBezTo>
                <a:cubicBezTo>
                  <a:pt x="459185" y="227856"/>
                  <a:pt x="429897" y="245727"/>
                  <a:pt x="396141" y="265087"/>
                </a:cubicBezTo>
                <a:cubicBezTo>
                  <a:pt x="362385" y="284447"/>
                  <a:pt x="320189" y="302815"/>
                  <a:pt x="285936" y="315722"/>
                </a:cubicBezTo>
                <a:cubicBezTo>
                  <a:pt x="251683" y="328629"/>
                  <a:pt x="238280" y="337068"/>
                  <a:pt x="190624" y="342528"/>
                </a:cubicBezTo>
                <a:cubicBezTo>
                  <a:pt x="142968" y="347988"/>
                  <a:pt x="71484" y="348236"/>
                  <a:pt x="0" y="348485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2298687" y="3452083"/>
            <a:ext cx="304851" cy="532753"/>
          </a:xfrm>
          <a:custGeom>
            <a:avLst/>
            <a:gdLst>
              <a:gd name="connsiteX0" fmla="*/ 33481 w 304851"/>
              <a:gd name="connsiteY0" fmla="*/ 0 h 532753"/>
              <a:gd name="connsiteX1" fmla="*/ 3696 w 304851"/>
              <a:gd name="connsiteY1" fmla="*/ 372313 h 532753"/>
              <a:gd name="connsiteX2" fmla="*/ 107943 w 304851"/>
              <a:gd name="connsiteY2" fmla="*/ 503367 h 532753"/>
              <a:gd name="connsiteX3" fmla="*/ 286653 w 304851"/>
              <a:gd name="connsiteY3" fmla="*/ 530174 h 532753"/>
              <a:gd name="connsiteX4" fmla="*/ 289632 w 304851"/>
              <a:gd name="connsiteY4" fmla="*/ 530174 h 532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51" h="532753">
                <a:moveTo>
                  <a:pt x="33481" y="0"/>
                </a:moveTo>
                <a:cubicBezTo>
                  <a:pt x="12383" y="144209"/>
                  <a:pt x="-8714" y="288419"/>
                  <a:pt x="3696" y="372313"/>
                </a:cubicBezTo>
                <a:cubicBezTo>
                  <a:pt x="16106" y="456207"/>
                  <a:pt x="60784" y="477057"/>
                  <a:pt x="107943" y="503367"/>
                </a:cubicBezTo>
                <a:cubicBezTo>
                  <a:pt x="155102" y="529677"/>
                  <a:pt x="256372" y="525706"/>
                  <a:pt x="286653" y="530174"/>
                </a:cubicBezTo>
                <a:cubicBezTo>
                  <a:pt x="316934" y="534642"/>
                  <a:pt x="303283" y="532408"/>
                  <a:pt x="289632" y="53017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Up Arrow 43"/>
          <p:cNvSpPr/>
          <p:nvPr/>
        </p:nvSpPr>
        <p:spPr>
          <a:xfrm rot="16014017">
            <a:off x="1537838" y="3693245"/>
            <a:ext cx="109460" cy="228600"/>
          </a:xfrm>
          <a:prstGeom prst="upArrow">
            <a:avLst>
              <a:gd name="adj1" fmla="val 50000"/>
              <a:gd name="adj2" fmla="val 20884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Up Arrow 44"/>
          <p:cNvSpPr/>
          <p:nvPr/>
        </p:nvSpPr>
        <p:spPr>
          <a:xfrm rot="5400000">
            <a:off x="2655423" y="3912105"/>
            <a:ext cx="58012" cy="133234"/>
          </a:xfrm>
          <a:prstGeom prst="upArrow">
            <a:avLst>
              <a:gd name="adj1" fmla="val 50000"/>
              <a:gd name="adj2" fmla="val 20884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748438" y="106732"/>
            <a:ext cx="3073866" cy="408623"/>
          </a:xfrm>
          <a:prstGeom prst="roundRect">
            <a:avLst/>
          </a:prstGeom>
          <a:solidFill>
            <a:schemeClr val="tx1">
              <a:lumMod val="90000"/>
              <a:lumOff val="10000"/>
            </a:schemeClr>
          </a:solidFill>
          <a:ln w="38100"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Shamokin Dam Interchange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997744" y="3798568"/>
            <a:ext cx="138112" cy="13961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3602831" y="3984836"/>
            <a:ext cx="138113" cy="12282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405063" y="3787776"/>
            <a:ext cx="1259690" cy="261937"/>
          </a:xfrm>
          <a:custGeom>
            <a:avLst/>
            <a:gdLst>
              <a:gd name="connsiteX0" fmla="*/ 1269206 w 1269206"/>
              <a:gd name="connsiteY0" fmla="*/ 223837 h 223837"/>
              <a:gd name="connsiteX1" fmla="*/ 978693 w 1269206"/>
              <a:gd name="connsiteY1" fmla="*/ 166687 h 223837"/>
              <a:gd name="connsiteX2" fmla="*/ 769143 w 1269206"/>
              <a:gd name="connsiteY2" fmla="*/ 116681 h 223837"/>
              <a:gd name="connsiteX3" fmla="*/ 478631 w 1269206"/>
              <a:gd name="connsiteY3" fmla="*/ 78581 h 223837"/>
              <a:gd name="connsiteX4" fmla="*/ 138112 w 1269206"/>
              <a:gd name="connsiteY4" fmla="*/ 47625 h 223837"/>
              <a:gd name="connsiteX5" fmla="*/ 0 w 1269206"/>
              <a:gd name="connsiteY5" fmla="*/ 0 h 223837"/>
              <a:gd name="connsiteX0" fmla="*/ 1259681 w 1259681"/>
              <a:gd name="connsiteY0" fmla="*/ 261937 h 261937"/>
              <a:gd name="connsiteX1" fmla="*/ 969168 w 1259681"/>
              <a:gd name="connsiteY1" fmla="*/ 204787 h 261937"/>
              <a:gd name="connsiteX2" fmla="*/ 759618 w 1259681"/>
              <a:gd name="connsiteY2" fmla="*/ 154781 h 261937"/>
              <a:gd name="connsiteX3" fmla="*/ 469106 w 1259681"/>
              <a:gd name="connsiteY3" fmla="*/ 116681 h 261937"/>
              <a:gd name="connsiteX4" fmla="*/ 128587 w 1259681"/>
              <a:gd name="connsiteY4" fmla="*/ 85725 h 261937"/>
              <a:gd name="connsiteX5" fmla="*/ 0 w 1259681"/>
              <a:gd name="connsiteY5" fmla="*/ 0 h 261937"/>
              <a:gd name="connsiteX0" fmla="*/ 1259690 w 1259690"/>
              <a:gd name="connsiteY0" fmla="*/ 261937 h 261937"/>
              <a:gd name="connsiteX1" fmla="*/ 969177 w 1259690"/>
              <a:gd name="connsiteY1" fmla="*/ 204787 h 261937"/>
              <a:gd name="connsiteX2" fmla="*/ 759627 w 1259690"/>
              <a:gd name="connsiteY2" fmla="*/ 154781 h 261937"/>
              <a:gd name="connsiteX3" fmla="*/ 469115 w 1259690"/>
              <a:gd name="connsiteY3" fmla="*/ 116681 h 261937"/>
              <a:gd name="connsiteX4" fmla="*/ 128596 w 1259690"/>
              <a:gd name="connsiteY4" fmla="*/ 85725 h 261937"/>
              <a:gd name="connsiteX5" fmla="*/ 9 w 1259690"/>
              <a:gd name="connsiteY5" fmla="*/ 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9690" h="261937">
                <a:moveTo>
                  <a:pt x="1259690" y="261937"/>
                </a:moveTo>
                <a:lnTo>
                  <a:pt x="969177" y="204787"/>
                </a:lnTo>
                <a:cubicBezTo>
                  <a:pt x="885833" y="186928"/>
                  <a:pt x="842971" y="169465"/>
                  <a:pt x="759627" y="154781"/>
                </a:cubicBezTo>
                <a:cubicBezTo>
                  <a:pt x="676283" y="140097"/>
                  <a:pt x="574287" y="128190"/>
                  <a:pt x="469115" y="116681"/>
                </a:cubicBezTo>
                <a:cubicBezTo>
                  <a:pt x="363943" y="105172"/>
                  <a:pt x="206780" y="105172"/>
                  <a:pt x="128596" y="85725"/>
                </a:cubicBezTo>
                <a:cubicBezTo>
                  <a:pt x="50412" y="66278"/>
                  <a:pt x="-785" y="24605"/>
                  <a:pt x="9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2546203" y="2883345"/>
            <a:ext cx="318858" cy="776875"/>
          </a:xfrm>
          <a:custGeom>
            <a:avLst/>
            <a:gdLst>
              <a:gd name="connsiteX0" fmla="*/ 126255 w 312280"/>
              <a:gd name="connsiteY0" fmla="*/ 770297 h 770297"/>
              <a:gd name="connsiteX1" fmla="*/ 76474 w 312280"/>
              <a:gd name="connsiteY1" fmla="*/ 702176 h 770297"/>
              <a:gd name="connsiteX2" fmla="*/ 26693 w 312280"/>
              <a:gd name="connsiteY2" fmla="*/ 620954 h 770297"/>
              <a:gd name="connsiteX3" fmla="*/ 3113 w 312280"/>
              <a:gd name="connsiteY3" fmla="*/ 487331 h 770297"/>
              <a:gd name="connsiteX4" fmla="*/ 3113 w 312280"/>
              <a:gd name="connsiteY4" fmla="*/ 395629 h 770297"/>
              <a:gd name="connsiteX5" fmla="*/ 29313 w 312280"/>
              <a:gd name="connsiteY5" fmla="*/ 259386 h 770297"/>
              <a:gd name="connsiteX6" fmla="*/ 110535 w 312280"/>
              <a:gd name="connsiteY6" fmla="*/ 136243 h 770297"/>
              <a:gd name="connsiteX7" fmla="*/ 212717 w 312280"/>
              <a:gd name="connsiteY7" fmla="*/ 41921 h 770297"/>
              <a:gd name="connsiteX8" fmla="*/ 312280 w 312280"/>
              <a:gd name="connsiteY8" fmla="*/ 0 h 770297"/>
              <a:gd name="connsiteX0" fmla="*/ 126255 w 308990"/>
              <a:gd name="connsiteY0" fmla="*/ 780164 h 780164"/>
              <a:gd name="connsiteX1" fmla="*/ 76474 w 308990"/>
              <a:gd name="connsiteY1" fmla="*/ 712043 h 780164"/>
              <a:gd name="connsiteX2" fmla="*/ 26693 w 308990"/>
              <a:gd name="connsiteY2" fmla="*/ 630821 h 780164"/>
              <a:gd name="connsiteX3" fmla="*/ 3113 w 308990"/>
              <a:gd name="connsiteY3" fmla="*/ 497198 h 780164"/>
              <a:gd name="connsiteX4" fmla="*/ 3113 w 308990"/>
              <a:gd name="connsiteY4" fmla="*/ 405496 h 780164"/>
              <a:gd name="connsiteX5" fmla="*/ 29313 w 308990"/>
              <a:gd name="connsiteY5" fmla="*/ 269253 h 780164"/>
              <a:gd name="connsiteX6" fmla="*/ 110535 w 308990"/>
              <a:gd name="connsiteY6" fmla="*/ 146110 h 780164"/>
              <a:gd name="connsiteX7" fmla="*/ 212717 w 308990"/>
              <a:gd name="connsiteY7" fmla="*/ 51788 h 780164"/>
              <a:gd name="connsiteX8" fmla="*/ 308990 w 308990"/>
              <a:gd name="connsiteY8" fmla="*/ 0 h 780164"/>
              <a:gd name="connsiteX0" fmla="*/ 126255 w 318858"/>
              <a:gd name="connsiteY0" fmla="*/ 776875 h 776875"/>
              <a:gd name="connsiteX1" fmla="*/ 76474 w 318858"/>
              <a:gd name="connsiteY1" fmla="*/ 708754 h 776875"/>
              <a:gd name="connsiteX2" fmla="*/ 26693 w 318858"/>
              <a:gd name="connsiteY2" fmla="*/ 627532 h 776875"/>
              <a:gd name="connsiteX3" fmla="*/ 3113 w 318858"/>
              <a:gd name="connsiteY3" fmla="*/ 493909 h 776875"/>
              <a:gd name="connsiteX4" fmla="*/ 3113 w 318858"/>
              <a:gd name="connsiteY4" fmla="*/ 402207 h 776875"/>
              <a:gd name="connsiteX5" fmla="*/ 29313 w 318858"/>
              <a:gd name="connsiteY5" fmla="*/ 265964 h 776875"/>
              <a:gd name="connsiteX6" fmla="*/ 110535 w 318858"/>
              <a:gd name="connsiteY6" fmla="*/ 142821 h 776875"/>
              <a:gd name="connsiteX7" fmla="*/ 212717 w 318858"/>
              <a:gd name="connsiteY7" fmla="*/ 48499 h 776875"/>
              <a:gd name="connsiteX8" fmla="*/ 318858 w 318858"/>
              <a:gd name="connsiteY8" fmla="*/ 0 h 77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858" h="776875">
                <a:moveTo>
                  <a:pt x="126255" y="776875"/>
                </a:moveTo>
                <a:cubicBezTo>
                  <a:pt x="109661" y="755259"/>
                  <a:pt x="93068" y="733644"/>
                  <a:pt x="76474" y="708754"/>
                </a:cubicBezTo>
                <a:cubicBezTo>
                  <a:pt x="59880" y="683864"/>
                  <a:pt x="38920" y="663339"/>
                  <a:pt x="26693" y="627532"/>
                </a:cubicBezTo>
                <a:cubicBezTo>
                  <a:pt x="14466" y="591725"/>
                  <a:pt x="7043" y="531463"/>
                  <a:pt x="3113" y="493909"/>
                </a:cubicBezTo>
                <a:cubicBezTo>
                  <a:pt x="-817" y="456355"/>
                  <a:pt x="-1254" y="440198"/>
                  <a:pt x="3113" y="402207"/>
                </a:cubicBezTo>
                <a:cubicBezTo>
                  <a:pt x="7480" y="364216"/>
                  <a:pt x="11409" y="309195"/>
                  <a:pt x="29313" y="265964"/>
                </a:cubicBezTo>
                <a:cubicBezTo>
                  <a:pt x="47217" y="222733"/>
                  <a:pt x="79968" y="179065"/>
                  <a:pt x="110535" y="142821"/>
                </a:cubicBezTo>
                <a:cubicBezTo>
                  <a:pt x="141102" y="106577"/>
                  <a:pt x="179093" y="71206"/>
                  <a:pt x="212717" y="48499"/>
                </a:cubicBezTo>
                <a:cubicBezTo>
                  <a:pt x="246341" y="25792"/>
                  <a:pt x="285888" y="9607"/>
                  <a:pt x="318858" y="0"/>
                </a:cubicBezTo>
              </a:path>
            </a:pathLst>
          </a:cu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09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047 L 0.01163 0.00532 L 0.03298 0.00694 L 0.04826 0.00879 L 0.0908 0.01157 L 0.10903 0.01435 L 0.12934 0.01643 L 0.15694 0.01921 L 0.18767 0.02222 L 0.21076 0.02546 L 0.2368 0.03171 L 0.2691 0.04004 L 0.29097 0.04583 L 0.31597 0.05602 L 0.33472 0.06435 L 0.34791 0.07176 L 0.35903 0.07824 L 0.375 0.08842 L 0.38889 0.10046 L 0.40347 0.11435 L 0.41528 0.12639 L 0.43264 0.15046 L 0.44514 0.16713 L 0.45642 0.19004 L 0.48698 0.25555 " pathEditMode="relative" rAng="0" ptsTypes="AAAAAAAAAAAAAAAAAAAAAAAAA">
                                      <p:cBhvr>
                                        <p:cTn id="14" dur="3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0" y="128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23 L 0.01423 0.00255 L 0.03819 0.00394 L 0.05677 0.00463 L 0.0684 0.00463 L 0.07291 0.00208 L 0.07708 0.00069 L 0.0835 0.00116 L 0.09757 0.00278 L 0.11406 0.00417 L 0.12916 0.00463 L 0.13333 0.00417 L 0.1375 -3.7037E-7 L 0.14618 -0.00949 " pathEditMode="relative" rAng="0" ptsTypes="AAAAAAAAAAAA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23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47 L -0.01284 -0.003 L -0.02691 -0.00648 L -0.0467 -0.01273 L -0.05607 -0.01597 L -0.07691 -0.01944 L -0.10347 -0.02291 L -0.11788 -0.0243 L -0.12587 -0.02569 L -0.13194 -0.02847 L -0.13854 -0.03495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-178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94444E-6 -2.59259E-6 L 0.00278 -0.02569 L 0.00469 -0.05208 L 0.00712 -0.08981 L 0.01163 -0.11157 L 0.02049 -0.13194 L 0.03785 -0.15717 L 0.0632 -0.18819 L 0.08438 -0.21504 L 0.10018 -0.23356 L 0.1132 -0.25347 L 0.12049 -0.29051 L 0.11997 -0.31412 L 0.11563 -0.33472 L 0.10712 -0.35648 L 0.08594 -0.3875 L 0.03195 -0.46921 L 0.01459 -0.49838 L -0.00278 -0.53865 " pathEditMode="relative" rAng="0" ptsTypes="AAAAAAAAAAAAAAAAAAA">
                                      <p:cBhvr>
                                        <p:cTn id="39" dur="3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26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5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2.13327E-6 L 0.01822 0.10735 L 0.02378 0.14507 L 0.02708 0.19042 L 0.02708 0.23901 L 0.02326 0.31096 L 0.01701 0.39657 " pathEditMode="relative" ptsTypes="AAAAAAA">
                                      <p:cBhvr>
                                        <p:cTn id="54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5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-0.02865 -0.0132 L -0.0599 -0.02662 L -0.07327 -0.03264 L -0.0908 -0.03704 L -0.12257 -0.0463 L -0.15208 -0.05487 L -0.1783 -0.06482 L -0.19879 -0.07593 L -0.20955 -0.08658 L -0.21667 -0.09977 L -0.2224 -0.1132 L -0.22448 -0.13496 L -0.22327 -0.15649 L -0.22031 -0.17107 L -0.21077 -0.18704 L -0.2033 -0.19653 L -0.18993 -0.2044 L -0.17327 -0.20811 L -0.15868 -0.20255 L -0.14254 -0.1926 L -0.12413 -0.16366 L -0.05868 -0.04098 L -0.04045 -0.00325 L -0.02865 0.0206 L -0.02535 0.02893 L -0.02083 0.03912 " pathEditMode="relative" rAng="0" ptsTypes="AAAAAAAAAAAAAAAAAAAAAAAAAAA">
                                      <p:cBhvr>
                                        <p:cTn id="7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-844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4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autoRev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39 L -0.03437 -0.09167 L -0.06458 -0.1625 L -0.09583 -0.22778 L -0.13333 -0.30695 L -0.15937 -0.36111 L -0.17569 -0.39815 L -0.20729 -0.46389 L -0.225 -0.5 L -0.25104 -0.55417 L -0.26667 -0.58611 L -0.28333 -0.62639 L -0.29896 -0.66806 L -0.30625 -0.68889 L -0.31771 -0.72639 L -0.32917 -0.77778 L -0.33958 -0.83195 L -0.34271 -0.86111 " pathEditMode="relative" rAng="0" ptsTypes="AAAAAAAAAAAAAAAAAA">
                                      <p:cBhvr>
                                        <p:cTn id="92" dur="5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4298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96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94 -0.03009 L -0.01563 -0.04236 L -0.01979 -0.05648 L -0.025 -0.07592 L -0.02795 -0.08703 L -0.02951 -0.09652 L -0.03021 -0.10717 L -0.03003 -0.11944 L -0.02917 -0.13148 L -0.02708 -0.14675 L -0.025 -0.1618 L -0.02344 -0.17083 L -0.02014 -0.18194 " pathEditMode="relative" ptsTypes="AAAAAAAAAAAAAA">
                                      <p:cBhvr>
                                        <p:cTn id="103" dur="18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9" grpId="1" animBg="1"/>
      <p:bldP spid="9" grpId="2" animBg="1"/>
      <p:bldP spid="10" grpId="0" animBg="1"/>
      <p:bldP spid="24" grpId="0" animBg="1"/>
      <p:bldP spid="4" grpId="0" animBg="1"/>
      <p:bldP spid="4" grpId="1" animBg="1"/>
      <p:bldP spid="4" grpId="2" animBg="1"/>
      <p:bldP spid="20" grpId="0" animBg="1"/>
      <p:bldP spid="3" grpId="0" animBg="1"/>
      <p:bldP spid="3" grpId="1" animBg="1"/>
      <p:bldP spid="5" grpId="0" animBg="1"/>
      <p:bldP spid="7" grpId="0" animBg="1"/>
      <p:bldP spid="7" grpId="1" animBg="1"/>
      <p:bldP spid="16" grpId="0" animBg="1"/>
      <p:bldP spid="16" grpId="1" animBg="1"/>
      <p:bldP spid="18" grpId="0" animBg="1"/>
      <p:bldP spid="19" grpId="0" animBg="1"/>
      <p:bldP spid="19" grpId="1" animBg="1"/>
      <p:bldP spid="22" grpId="0" animBg="1"/>
      <p:bldP spid="23" grpId="0" animBg="1"/>
      <p:bldP spid="28" grpId="0" animBg="1"/>
      <p:bldP spid="32" grpId="0" animBg="1"/>
      <p:bldP spid="34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2" grpId="0" animBg="1"/>
      <p:bldP spid="2" grpId="1" animBg="1"/>
      <p:bldP spid="2" grpId="2" animBg="1"/>
      <p:bldP spid="13" grpId="0" animBg="1"/>
      <p:bldP spid="13" grpId="1" animBg="1"/>
      <p:bldP spid="13" grpId="2" animBg="1"/>
      <p:bldP spid="14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5"/>
          <a:stretch/>
        </p:blipFill>
        <p:spPr bwMode="auto">
          <a:xfrm>
            <a:off x="-103516" y="1338943"/>
            <a:ext cx="9247516" cy="4499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8344" y="4755018"/>
            <a:ext cx="5446943" cy="1328023"/>
          </a:xfrm>
          <a:prstGeom prst="roundRect">
            <a:avLst/>
          </a:prstGeom>
          <a:solidFill>
            <a:srgbClr val="759E00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Prior to starting construction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Report new and substantial impacts, applicable new laws/regulations, noteworthy changes in existing condition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357" y="4755019"/>
            <a:ext cx="3264469" cy="408623"/>
          </a:xfrm>
          <a:prstGeom prst="roundRect">
            <a:avLst/>
          </a:prstGeom>
          <a:solidFill>
            <a:srgbClr val="990000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Bridges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332" y="4738390"/>
            <a:ext cx="3264493" cy="1021556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Clear land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Earthwork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Drainage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8332" y="4744380"/>
            <a:ext cx="5446938" cy="408623"/>
          </a:xfrm>
          <a:prstGeom prst="roundRect">
            <a:avLst/>
          </a:prstGeom>
          <a:solidFill>
            <a:srgbClr val="990000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Earthwork, bridges, paving,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361" y="4755018"/>
            <a:ext cx="2957760" cy="1021556"/>
          </a:xfrm>
          <a:prstGeom prst="roundRect">
            <a:avLst/>
          </a:prstGeom>
          <a:solidFill>
            <a:srgbClr val="990000"/>
          </a:solidFill>
          <a:ln w="38100"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Paving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Guiderail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Signs and Signals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344" y="4738391"/>
            <a:ext cx="5446940" cy="1328023"/>
          </a:xfrm>
          <a:prstGeom prst="roundRect">
            <a:avLst/>
          </a:prstGeom>
          <a:solidFill>
            <a:srgbClr val="002F5F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Ultimate objective - contract documents and </a:t>
            </a:r>
            <a:r>
              <a:rPr lang="en-US" dirty="0" smtClean="0">
                <a:solidFill>
                  <a:schemeClr val="bg1"/>
                </a:solidFill>
              </a:rPr>
              <a:t>plans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Major components - roadway, bridges, soils, traffic, environmental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9659" y="1000014"/>
            <a:ext cx="8485633" cy="4212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PROJECT SCHEDULE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88346" y="4742722"/>
            <a:ext cx="5446929" cy="1021556"/>
          </a:xfrm>
          <a:prstGeom prst="roundRect">
            <a:avLst/>
          </a:prstGeom>
          <a:solidFill>
            <a:srgbClr val="9900CC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On-going process.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bg1"/>
                </a:solidFill>
              </a:rPr>
              <a:t>Approximately </a:t>
            </a:r>
            <a:r>
              <a:rPr lang="en-US" dirty="0">
                <a:solidFill>
                  <a:schemeClr val="bg1"/>
                </a:solidFill>
              </a:rPr>
              <a:t>30 parcels acquired; 60 parcels remain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339" y="4744377"/>
            <a:ext cx="5446934" cy="1328023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Several utilities affected by CSVT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Examples; proposed UGI gas line,  Aqua wells, PPL – ash basins and transmission/distribution.</a:t>
            </a:r>
          </a:p>
        </p:txBody>
      </p:sp>
      <p:sp>
        <p:nvSpPr>
          <p:cNvPr id="31" name="Right Arrow 30"/>
          <p:cNvSpPr/>
          <p:nvPr/>
        </p:nvSpPr>
        <p:spPr>
          <a:xfrm rot="17615872">
            <a:off x="127178" y="3551104"/>
            <a:ext cx="2420300" cy="134278"/>
          </a:xfrm>
          <a:prstGeom prst="rightArrow">
            <a:avLst/>
          </a:prstGeom>
          <a:solidFill>
            <a:srgbClr val="9900CC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/>
          <p:cNvSpPr/>
          <p:nvPr/>
        </p:nvSpPr>
        <p:spPr>
          <a:xfrm rot="17791180">
            <a:off x="300032" y="3787651"/>
            <a:ext cx="1958540" cy="113303"/>
          </a:xfrm>
          <a:prstGeom prst="rightArrow">
            <a:avLst/>
          </a:prstGeom>
          <a:solidFill>
            <a:srgbClr val="FF66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19616304">
            <a:off x="707133" y="4140488"/>
            <a:ext cx="1722099" cy="118229"/>
          </a:xfrm>
          <a:prstGeom prst="rightArrow">
            <a:avLst/>
          </a:prstGeom>
          <a:solidFill>
            <a:srgbClr val="759E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ight Arrow 33"/>
          <p:cNvSpPr/>
          <p:nvPr/>
        </p:nvSpPr>
        <p:spPr>
          <a:xfrm rot="18846499">
            <a:off x="561842" y="3959362"/>
            <a:ext cx="1972140" cy="110048"/>
          </a:xfrm>
          <a:prstGeom prst="rightArrow">
            <a:avLst/>
          </a:prstGeom>
          <a:solidFill>
            <a:srgbClr val="CC3399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 rot="21389586">
            <a:off x="783353" y="4520196"/>
            <a:ext cx="4114983" cy="145663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 rot="17393271">
            <a:off x="-73613" y="3337586"/>
            <a:ext cx="2814187" cy="134957"/>
          </a:xfrm>
          <a:prstGeom prst="rightArrow">
            <a:avLst/>
          </a:prstGeom>
          <a:solidFill>
            <a:srgbClr val="002F5F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ight Arrow 39"/>
          <p:cNvSpPr/>
          <p:nvPr/>
        </p:nvSpPr>
        <p:spPr>
          <a:xfrm rot="854201">
            <a:off x="5726847" y="5178480"/>
            <a:ext cx="1378795" cy="158058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333" y="4744379"/>
            <a:ext cx="5446941" cy="1328023"/>
          </a:xfrm>
          <a:prstGeom prst="roundRect">
            <a:avLst/>
          </a:prstGeom>
          <a:solidFill>
            <a:srgbClr val="CC3399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Earth disturbance permit – </a:t>
            </a:r>
            <a:r>
              <a:rPr lang="en-US" dirty="0" smtClean="0">
                <a:solidFill>
                  <a:schemeClr val="bg1"/>
                </a:solidFill>
              </a:rPr>
              <a:t>PADEP</a:t>
            </a:r>
            <a:r>
              <a:rPr lang="en-US" dirty="0">
                <a:solidFill>
                  <a:schemeClr val="bg1"/>
                </a:solidFill>
              </a:rPr>
              <a:t>, Snyder County Conservation District. 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</a:rPr>
              <a:t>Permit for wetlands/waterways from PADEP and USACE.</a:t>
            </a:r>
          </a:p>
        </p:txBody>
      </p:sp>
      <p:sp>
        <p:nvSpPr>
          <p:cNvPr id="20" name="Right Arrow 19"/>
          <p:cNvSpPr/>
          <p:nvPr/>
        </p:nvSpPr>
        <p:spPr>
          <a:xfrm rot="20911477">
            <a:off x="801703" y="4336208"/>
            <a:ext cx="3252563" cy="172331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/>
          <p:cNvSpPr/>
          <p:nvPr/>
        </p:nvSpPr>
        <p:spPr>
          <a:xfrm rot="21248162">
            <a:off x="3225005" y="5058792"/>
            <a:ext cx="3347866" cy="17016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1" grpId="0" animBg="1"/>
      <p:bldP spid="12" grpId="0" animBg="1"/>
      <p:bldP spid="12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40" grpId="0" animBg="1"/>
      <p:bldP spid="8" grpId="0" animBg="1"/>
      <p:bldP spid="8" grpId="1" animBg="1"/>
      <p:bldP spid="20" grpId="0" animBg="1"/>
      <p:bldP spid="20" grpId="1" animBg="1"/>
      <p:bldP spid="36" grpId="0" animBg="1"/>
      <p:bldP spid="3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0" indent="0" algn="ctr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PROJECT HISTORY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NORTHERN SECTION UPDATE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SOUTHERN SECTION OVERVIEW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INTERCHANGES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PROJECT SCHEDULE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UPCOMING ACTIVITIES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OPEN DISCUSSION &amp; GROUP 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ONE-ON-ONE QUESTIONS (OPEN HOUSE)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34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3" y="1314450"/>
            <a:ext cx="7566587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WHY SEPARATE CONSTRUCTION CONTRACTS?</a:t>
            </a:r>
          </a:p>
          <a:p>
            <a:pPr marL="400050" lvl="1" indent="0">
              <a:buNone/>
            </a:pPr>
            <a:endParaRPr lang="en-US" dirty="0" smtClean="0"/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More competitive bidding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Fits with anticipated funding levels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dirty="0" smtClean="0"/>
              <a:t>Through traffic on CSVT before Connector Construction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359" y="1250325"/>
            <a:ext cx="2295783" cy="2295783"/>
          </a:xfrm>
          <a:prstGeom prst="rect">
            <a:avLst/>
          </a:prstGeom>
        </p:spPr>
      </p:pic>
      <p:pic>
        <p:nvPicPr>
          <p:cNvPr id="1026" name="Picture 2" descr="http://www.jbhworldwide.com/wp-content/uploads/2014/08/url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54" y="4457700"/>
            <a:ext cx="3041271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IMPACT TO THE PUBLIC DURING DESIGN AND CONSTRUCTION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Survey Crews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Soil Boring Crews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Traffic Control During Construction</a:t>
            </a:r>
          </a:p>
          <a:p>
            <a:pPr marL="40005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9" r="8879"/>
          <a:stretch/>
        </p:blipFill>
        <p:spPr bwMode="auto">
          <a:xfrm>
            <a:off x="6515099" y="4489332"/>
            <a:ext cx="1893359" cy="157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440" y="1801178"/>
            <a:ext cx="1147008" cy="182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federalengineeringandtesting.com/gallery/Geo_DSI/geo_dsi-6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8" r="14301" b="11698"/>
          <a:stretch/>
        </p:blipFill>
        <p:spPr bwMode="auto">
          <a:xfrm>
            <a:off x="4362448" y="3006881"/>
            <a:ext cx="2152651" cy="205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814288"/>
            <a:ext cx="3546130" cy="4329339"/>
          </a:xfrm>
        </p:spPr>
        <p:txBody>
          <a:bodyPr/>
          <a:lstStyle/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Public Meetings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Sound Barrier Coordination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Well Survey, Blasting Inspection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Right-of-Way Acquisition</a:t>
            </a:r>
          </a:p>
          <a:p>
            <a:pPr marL="40005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8" r="21746"/>
          <a:stretch/>
        </p:blipFill>
        <p:spPr>
          <a:xfrm>
            <a:off x="3875314" y="2308063"/>
            <a:ext cx="5021944" cy="32803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5190" y="1302174"/>
            <a:ext cx="4807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dirty="0" smtClean="0">
                <a:solidFill>
                  <a:srgbClr val="002F5F"/>
                </a:solidFill>
                <a:latin typeface="Segoe UI" pitchFamily="34" charset="0"/>
                <a:cs typeface="Segoe UI" pitchFamily="34" charset="0"/>
              </a:rPr>
              <a:t>OTHER COORDINATION WITH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55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IF MY LAND IS NEEDED?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“Just Compensation”  = Fair Market Value + Other Benefits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PennDOT Right-of-Way Staff …</a:t>
            </a:r>
          </a:p>
          <a:p>
            <a:pPr marL="1314450" lvl="2" indent="-514350">
              <a:buFont typeface="Wingdings" panose="05000000000000000000" pitchFamily="2" charset="2"/>
              <a:buChar char="Ø"/>
            </a:pPr>
            <a:r>
              <a:rPr lang="en-US" sz="2000" dirty="0" smtClean="0"/>
              <a:t>present tonight to answer questions</a:t>
            </a:r>
          </a:p>
          <a:p>
            <a:pPr marL="1314450" lvl="2" indent="-514350">
              <a:buFont typeface="Wingdings" panose="05000000000000000000" pitchFamily="2" charset="2"/>
              <a:buChar char="Ø"/>
            </a:pPr>
            <a:r>
              <a:rPr lang="en-US" sz="2000" dirty="0" smtClean="0"/>
              <a:t>will personally contact every affected landowner at appropriate time to begin the process.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4098" name="Picture 2" descr="C:\Users\dhamlet\AppData\Local\Microsoft\Windows\Temporary Internet Files\Content.IE5\CEJT35L9\house-illustration-clipart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6" y="4106783"/>
            <a:ext cx="2624138" cy="20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UPCOMING ACTIVITIES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Develop Alternatives – Now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Survey </a:t>
            </a:r>
            <a:r>
              <a:rPr lang="en-US" dirty="0"/>
              <a:t>– </a:t>
            </a:r>
            <a:r>
              <a:rPr lang="en-US" dirty="0" smtClean="0"/>
              <a:t>Underway</a:t>
            </a:r>
            <a:endParaRPr lang="en-US" dirty="0"/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Soil Borings – Beginning late Summer 2015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Subsurface Utility Engineering – Summer 2015</a:t>
            </a:r>
          </a:p>
          <a:p>
            <a:pPr marL="914400" lvl="1" indent="-514350">
              <a:buFont typeface="+mj-lt"/>
              <a:buAutoNum type="alphaUcPeriod" startAt="5"/>
            </a:pPr>
            <a:endParaRPr lang="en-US" dirty="0" smtClean="0"/>
          </a:p>
          <a:p>
            <a:pPr marL="914400" lvl="1" indent="-514350">
              <a:buFont typeface="+mj-lt"/>
              <a:buAutoNum type="alphaUcPeriod" startAt="5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3074" name="Picture 2" descr="C:\Users\dhamlet\AppData\Local\Microsoft\Windows\Temporary Internet Files\Content.IE5\7WCQORDC\Calendar-Planning-photo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2" y="1516745"/>
            <a:ext cx="2031999" cy="152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98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I GET INFORMATION?</a:t>
            </a:r>
          </a:p>
          <a:p>
            <a:pPr marL="0" indent="0">
              <a:buNone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Attend Public Meetings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Visit Project Web Site –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csvt.com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914400" lvl="1" indent="-514350">
              <a:buFont typeface="Wingdings" panose="05000000000000000000" pitchFamily="2" charset="2"/>
              <a:buChar char="Ø"/>
            </a:pPr>
            <a:r>
              <a:rPr lang="en-US" dirty="0" smtClean="0"/>
              <a:t>Contact PennDOT Project Manager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	Maggie Jackson</a:t>
            </a: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margjackso@pa.gov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2" indent="0">
              <a:buNone/>
            </a:pPr>
            <a:r>
              <a:rPr lang="en-US" dirty="0"/>
              <a:t>	</a:t>
            </a:r>
            <a:r>
              <a:rPr lang="en-US" dirty="0" smtClean="0"/>
              <a:t>	570-368-5672 </a:t>
            </a:r>
          </a:p>
          <a:p>
            <a:pPr marL="914400" lvl="1" indent="-5143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2050" name="Picture 2" descr="C:\Users\dhamlet\AppData\Local\Microsoft\Windows\Temporary Internet Files\Content.IE5\CEJT35L9\Amplified_telephon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14" y="4527830"/>
            <a:ext cx="1166263" cy="144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hamlet\AppData\Local\Microsoft\Windows\Temporary Internet Files\Content.IE5\61FGA0UN\monitor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70" y="3450860"/>
            <a:ext cx="1176145" cy="132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hamlet\AppData\Local\Microsoft\Windows\Temporary Internet Files\Content.IE5\6LR1TZJL\qOXqp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44" y="1811233"/>
            <a:ext cx="1238833" cy="12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3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OPEN DISCUSSION &amp; GENERAL QUESTIONS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28813"/>
            <a:ext cx="3795713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57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3828" y="1314450"/>
            <a:ext cx="8810171" cy="4829175"/>
          </a:xfrm>
        </p:spPr>
        <p:txBody>
          <a:bodyPr/>
          <a:lstStyle/>
          <a:p>
            <a:pPr marL="0" indent="0" defTabSz="228600">
              <a:buNone/>
            </a:pPr>
            <a:r>
              <a:rPr lang="en-US" b="1" dirty="0" smtClean="0">
                <a:solidFill>
                  <a:schemeClr val="tx1"/>
                </a:solidFill>
              </a:rPr>
              <a:t>PROJECT HISTORY</a:t>
            </a:r>
          </a:p>
          <a:p>
            <a:pPr marL="400050" lvl="1" indent="0" defTabSz="228600">
              <a:buNone/>
            </a:pPr>
            <a:endParaRPr lang="en-US" sz="1100" dirty="0"/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1994	– Studies initiated</a:t>
            </a:r>
          </a:p>
          <a:p>
            <a:pPr marL="0" indent="0" defTabSz="228600">
              <a:spcBef>
                <a:spcPts val="0"/>
              </a:spcBef>
              <a:buNone/>
            </a:pPr>
            <a:endParaRPr lang="en-US" sz="1500" b="0" dirty="0" smtClean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2003 	– </a:t>
            </a:r>
            <a:r>
              <a:rPr lang="en-US" b="0" dirty="0">
                <a:solidFill>
                  <a:srgbClr val="000000"/>
                </a:solidFill>
              </a:rPr>
              <a:t>Final Environmental Impact Statement (FEIS) </a:t>
            </a:r>
            <a:r>
              <a:rPr lang="en-US" b="0" dirty="0" smtClean="0">
                <a:solidFill>
                  <a:srgbClr val="000000"/>
                </a:solidFill>
              </a:rPr>
              <a:t>approved</a:t>
            </a:r>
            <a:endParaRPr lang="en-US" b="0" dirty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			– </a:t>
            </a:r>
            <a:r>
              <a:rPr lang="en-US" b="0" dirty="0">
                <a:solidFill>
                  <a:srgbClr val="000000"/>
                </a:solidFill>
              </a:rPr>
              <a:t>Record of Decision </a:t>
            </a:r>
            <a:r>
              <a:rPr lang="en-US" b="0" dirty="0" smtClean="0">
                <a:solidFill>
                  <a:srgbClr val="000000"/>
                </a:solidFill>
              </a:rPr>
              <a:t>issued and project alignment established</a:t>
            </a:r>
          </a:p>
          <a:p>
            <a:pPr marL="0" indent="0" defTabSz="228600">
              <a:spcBef>
                <a:spcPts val="0"/>
              </a:spcBef>
              <a:buNone/>
            </a:pPr>
            <a:endParaRPr lang="en-US" sz="1500" b="0" dirty="0" smtClean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2006</a:t>
            </a:r>
            <a:r>
              <a:rPr lang="en-US" b="0" dirty="0">
                <a:solidFill>
                  <a:srgbClr val="000000"/>
                </a:solidFill>
              </a:rPr>
              <a:t>	</a:t>
            </a:r>
            <a:r>
              <a:rPr lang="en-US" b="0" dirty="0" smtClean="0">
                <a:solidFill>
                  <a:srgbClr val="000000"/>
                </a:solidFill>
              </a:rPr>
              <a:t>– Northern Section final design initiated</a:t>
            </a: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			</a:t>
            </a:r>
            <a:endParaRPr lang="en-US" sz="1500" b="0" dirty="0" smtClean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2008	– Project placed on hold</a:t>
            </a:r>
          </a:p>
          <a:p>
            <a:pPr marL="0" indent="0" defTabSz="228600">
              <a:spcBef>
                <a:spcPts val="0"/>
              </a:spcBef>
              <a:buNone/>
            </a:pPr>
            <a:endParaRPr lang="en-US" sz="1500" b="0" dirty="0" smtClean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2013	– </a:t>
            </a:r>
            <a:r>
              <a:rPr lang="en-US" b="0" dirty="0">
                <a:solidFill>
                  <a:srgbClr val="000000"/>
                </a:solidFill>
              </a:rPr>
              <a:t>Act 89 passed </a:t>
            </a:r>
            <a:r>
              <a:rPr lang="en-US" b="0" dirty="0" smtClean="0">
                <a:solidFill>
                  <a:srgbClr val="000000"/>
                </a:solidFill>
              </a:rPr>
              <a:t>(funding </a:t>
            </a:r>
            <a:r>
              <a:rPr lang="en-US" b="0" dirty="0">
                <a:solidFill>
                  <a:srgbClr val="000000"/>
                </a:solidFill>
              </a:rPr>
              <a:t>identified</a:t>
            </a:r>
            <a:r>
              <a:rPr lang="en-US" b="0" dirty="0" smtClean="0">
                <a:solidFill>
                  <a:srgbClr val="000000"/>
                </a:solidFill>
              </a:rPr>
              <a:t>) and project reactivated</a:t>
            </a:r>
          </a:p>
          <a:p>
            <a:pPr marL="0" indent="0" defTabSz="228600">
              <a:spcBef>
                <a:spcPts val="0"/>
              </a:spcBef>
              <a:buNone/>
            </a:pPr>
            <a:endParaRPr lang="en-US" sz="1500" b="0" dirty="0" smtClean="0">
              <a:solidFill>
                <a:srgbClr val="000000"/>
              </a:solidFill>
            </a:endParaRP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 smtClean="0">
                <a:solidFill>
                  <a:srgbClr val="000000"/>
                </a:solidFill>
              </a:rPr>
              <a:t>2015	– Southern Section final design initiated</a:t>
            </a:r>
          </a:p>
          <a:p>
            <a:pPr marL="0" indent="0" defTabSz="228600">
              <a:spcBef>
                <a:spcPts val="0"/>
              </a:spcBef>
              <a:buNone/>
            </a:pPr>
            <a:r>
              <a:rPr lang="en-US" b="0" dirty="0">
                <a:solidFill>
                  <a:srgbClr val="000000"/>
                </a:solidFill>
              </a:rPr>
              <a:t>			</a:t>
            </a:r>
            <a:r>
              <a:rPr lang="en-US" b="0" dirty="0" smtClean="0">
                <a:solidFill>
                  <a:srgbClr val="000000"/>
                </a:solidFill>
              </a:rPr>
              <a:t>– Financial Plan submitted to Federal Highway Administration (FHWA)</a:t>
            </a:r>
          </a:p>
          <a:p>
            <a:pPr marL="0" indent="0" defTabSz="22860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49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761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7808976" cy="482917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PROJECT PURPOSE (from 2003 FEIS):</a:t>
            </a:r>
            <a:endParaRPr lang="en-US" dirty="0"/>
          </a:p>
          <a:p>
            <a:pPr marL="400050" lvl="1" indent="0">
              <a:buNone/>
            </a:pPr>
            <a:endParaRPr lang="en-US" sz="11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Reduce Congestion and Accommodate Growth:</a:t>
            </a:r>
          </a:p>
          <a:p>
            <a:pPr lvl="1">
              <a:spcBef>
                <a:spcPts val="0"/>
              </a:spcBef>
            </a:pPr>
            <a:r>
              <a:rPr lang="en-US" sz="1600" i="1" dirty="0">
                <a:solidFill>
                  <a:srgbClr val="000000"/>
                </a:solidFill>
              </a:rPr>
              <a:t>By </a:t>
            </a:r>
            <a:r>
              <a:rPr lang="en-US" sz="1600" i="1" dirty="0" smtClean="0">
                <a:solidFill>
                  <a:srgbClr val="000000"/>
                </a:solidFill>
              </a:rPr>
              <a:t>2020</a:t>
            </a:r>
            <a:r>
              <a:rPr lang="en-US" sz="1600" i="1" dirty="0">
                <a:solidFill>
                  <a:srgbClr val="000000"/>
                </a:solidFill>
              </a:rPr>
              <a:t>, traffic </a:t>
            </a:r>
            <a:r>
              <a:rPr lang="en-US" sz="1600" i="1" dirty="0" smtClean="0">
                <a:solidFill>
                  <a:srgbClr val="000000"/>
                </a:solidFill>
              </a:rPr>
              <a:t>is anticipated </a:t>
            </a:r>
            <a:r>
              <a:rPr lang="en-US" sz="1600" i="1" dirty="0">
                <a:solidFill>
                  <a:srgbClr val="000000"/>
                </a:solidFill>
              </a:rPr>
              <a:t>to more than double on </a:t>
            </a:r>
            <a:r>
              <a:rPr lang="en-US" sz="1600" i="1" dirty="0" smtClean="0">
                <a:solidFill>
                  <a:srgbClr val="000000"/>
                </a:solidFill>
              </a:rPr>
              <a:t>area roadways, and without </a:t>
            </a:r>
            <a:r>
              <a:rPr lang="en-US" sz="1600" i="1" dirty="0">
                <a:solidFill>
                  <a:srgbClr val="000000"/>
                </a:solidFill>
              </a:rPr>
              <a:t>CSVT, nearly all </a:t>
            </a:r>
            <a:r>
              <a:rPr lang="en-US" sz="1600" i="1" dirty="0" smtClean="0">
                <a:solidFill>
                  <a:srgbClr val="000000"/>
                </a:solidFill>
              </a:rPr>
              <a:t>primary roadways will be congested.</a:t>
            </a:r>
          </a:p>
          <a:p>
            <a:pPr lvl="1">
              <a:spcBef>
                <a:spcPts val="0"/>
              </a:spcBef>
            </a:pPr>
            <a:endParaRPr lang="en-US" sz="1600" i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Improve Safety:</a:t>
            </a:r>
          </a:p>
          <a:p>
            <a:pPr lvl="1">
              <a:spcBef>
                <a:spcPts val="0"/>
              </a:spcBef>
            </a:pPr>
            <a:r>
              <a:rPr lang="en-US" sz="1600" i="1" dirty="0" smtClean="0">
                <a:solidFill>
                  <a:srgbClr val="000000"/>
                </a:solidFill>
              </a:rPr>
              <a:t>6 miles of primary </a:t>
            </a:r>
            <a:r>
              <a:rPr lang="en-US" sz="1600" i="1" dirty="0">
                <a:solidFill>
                  <a:srgbClr val="000000"/>
                </a:solidFill>
              </a:rPr>
              <a:t>roadways exceed </a:t>
            </a:r>
            <a:r>
              <a:rPr lang="en-US" sz="1600" i="1" dirty="0" smtClean="0">
                <a:solidFill>
                  <a:srgbClr val="000000"/>
                </a:solidFill>
              </a:rPr>
              <a:t>statewide </a:t>
            </a:r>
            <a:r>
              <a:rPr lang="en-US" sz="1600" i="1" dirty="0">
                <a:solidFill>
                  <a:srgbClr val="000000"/>
                </a:solidFill>
              </a:rPr>
              <a:t>average crash </a:t>
            </a:r>
            <a:r>
              <a:rPr lang="en-US" sz="1600" i="1" dirty="0" smtClean="0">
                <a:solidFill>
                  <a:srgbClr val="000000"/>
                </a:solidFill>
              </a:rPr>
              <a:t>rate, and             8 </a:t>
            </a:r>
            <a:r>
              <a:rPr lang="en-US" sz="1600" i="1" dirty="0">
                <a:solidFill>
                  <a:srgbClr val="000000"/>
                </a:solidFill>
              </a:rPr>
              <a:t>miles exceed </a:t>
            </a:r>
            <a:r>
              <a:rPr lang="en-US" sz="1600" i="1" dirty="0" smtClean="0">
                <a:solidFill>
                  <a:srgbClr val="000000"/>
                </a:solidFill>
              </a:rPr>
              <a:t>statewide </a:t>
            </a:r>
            <a:r>
              <a:rPr lang="en-US" sz="1600" i="1" dirty="0">
                <a:solidFill>
                  <a:srgbClr val="000000"/>
                </a:solidFill>
              </a:rPr>
              <a:t>average fatal crash rate</a:t>
            </a:r>
            <a:r>
              <a:rPr lang="en-US" sz="1600" i="1" dirty="0" smtClean="0">
                <a:solidFill>
                  <a:srgbClr val="000000"/>
                </a:solidFill>
              </a:rPr>
              <a:t>.</a:t>
            </a:r>
          </a:p>
          <a:p>
            <a:pPr lvl="1">
              <a:spcBef>
                <a:spcPts val="0"/>
              </a:spcBef>
            </a:pPr>
            <a:endParaRPr lang="en-US" sz="1600" i="1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Tx/>
              <a:buFont typeface="Wingdings" panose="05000000000000000000" pitchFamily="2" charset="2"/>
              <a:buChar char="Ø"/>
            </a:pPr>
            <a:r>
              <a:rPr lang="en-US" b="0" dirty="0">
                <a:solidFill>
                  <a:srgbClr val="000000"/>
                </a:solidFill>
              </a:rPr>
              <a:t>Separate Trucks and Through Traffic from Local Traffic:</a:t>
            </a:r>
          </a:p>
          <a:p>
            <a:pPr lvl="1">
              <a:spcBef>
                <a:spcPts val="0"/>
              </a:spcBef>
            </a:pPr>
            <a:r>
              <a:rPr lang="en-US" sz="1600" i="1" dirty="0">
                <a:solidFill>
                  <a:srgbClr val="000000"/>
                </a:solidFill>
              </a:rPr>
              <a:t>Over </a:t>
            </a:r>
            <a:r>
              <a:rPr lang="en-US" sz="1600" i="1" dirty="0" smtClean="0">
                <a:solidFill>
                  <a:srgbClr val="000000"/>
                </a:solidFill>
              </a:rPr>
              <a:t>50% of </a:t>
            </a:r>
            <a:r>
              <a:rPr lang="en-US" sz="1600" i="1" dirty="0">
                <a:solidFill>
                  <a:srgbClr val="000000"/>
                </a:solidFill>
              </a:rPr>
              <a:t>autos and over 90% of trucks </a:t>
            </a:r>
            <a:r>
              <a:rPr lang="en-US" sz="1600" i="1" dirty="0" smtClean="0">
                <a:solidFill>
                  <a:srgbClr val="000000"/>
                </a:solidFill>
              </a:rPr>
              <a:t>pass through project area.</a:t>
            </a:r>
            <a:endParaRPr lang="en-US" sz="1600" i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1600" i="1" dirty="0">
                <a:solidFill>
                  <a:srgbClr val="000000"/>
                </a:solidFill>
              </a:rPr>
              <a:t>Nearly </a:t>
            </a:r>
            <a:r>
              <a:rPr lang="en-US" sz="1600" i="1" dirty="0" smtClean="0">
                <a:solidFill>
                  <a:srgbClr val="000000"/>
                </a:solidFill>
              </a:rPr>
              <a:t>50% of accidents involve </a:t>
            </a:r>
            <a:r>
              <a:rPr lang="en-US" sz="1600" i="1" dirty="0">
                <a:solidFill>
                  <a:srgbClr val="000000"/>
                </a:solidFill>
              </a:rPr>
              <a:t>a truck.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49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2050" name="Picture 2" descr="C:\Users\dhamlet\AppData\Local\Microsoft\Windows\Temporary Internet Files\Content.IE5\CEJT35L9\derby-safety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226" y="4794516"/>
            <a:ext cx="1386721" cy="14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5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49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grpSp>
        <p:nvGrpSpPr>
          <p:cNvPr id="5" name="Group 4"/>
          <p:cNvGrpSpPr/>
          <p:nvPr/>
        </p:nvGrpSpPr>
        <p:grpSpPr>
          <a:xfrm>
            <a:off x="791974" y="998987"/>
            <a:ext cx="7687007" cy="5188897"/>
            <a:chOff x="-292894" y="338137"/>
            <a:chExt cx="10137648" cy="684313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" b="208"/>
            <a:stretch/>
          </p:blipFill>
          <p:spPr>
            <a:xfrm>
              <a:off x="-292894" y="342900"/>
              <a:ext cx="5034285" cy="6831806"/>
            </a:xfrm>
            <a:prstGeom prst="rect">
              <a:avLst/>
            </a:prstGeom>
          </p:spPr>
        </p:pic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"/>
            <a:stretch/>
          </p:blipFill>
          <p:spPr>
            <a:xfrm>
              <a:off x="4739009" y="338137"/>
              <a:ext cx="5105745" cy="68431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65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3" y="1054783"/>
            <a:ext cx="8066105" cy="505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15,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488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2"/>
            <a:ext cx="8485633" cy="7756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NORTHERN SECTION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15,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4" name="Content Placeholder 7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56760"/>
            <a:ext cx="9144000" cy="3047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032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0"/>
            <a:ext cx="8485632" cy="7756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NORTHERN SECTION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49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15,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193256"/>
              </p:ext>
            </p:extLst>
          </p:nvPr>
        </p:nvGraphicFramePr>
        <p:xfrm>
          <a:off x="0" y="1731752"/>
          <a:ext cx="9075458" cy="3612244"/>
        </p:xfrm>
        <a:graphic>
          <a:graphicData uri="http://schemas.openxmlformats.org/drawingml/2006/table">
            <a:tbl>
              <a:tblPr/>
              <a:tblGrid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  <a:gridCol w="74389"/>
              </a:tblGrid>
              <a:tr h="98467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0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FINAL DESIGN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215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9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RIGHT-OF-WAY ACQUISITION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3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9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UTILITY COORDINATION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21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PERMIT-TING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00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821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FEIS REEVAL.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9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RIVER BRIDGE CONSTRUCTION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5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3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EARTHWORK AND NON-RIVER STRUCTURES CONSTRUCTION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6345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4"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PAVEMENT CONSTRUCTION</a:t>
                      </a:r>
                      <a:endParaRPr 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002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894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725" marR="3725" marT="372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8467"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25" marR="3725" marT="37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68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9184" y="1314452"/>
            <a:ext cx="8485633" cy="7973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PROPOSED </a:t>
            </a:r>
            <a:r>
              <a:rPr lang="en-US" dirty="0"/>
              <a:t>WEST BRANCH SUSQUEHANNA RIVER </a:t>
            </a:r>
            <a:r>
              <a:rPr lang="en-US" dirty="0" smtClean="0"/>
              <a:t>BRIDGE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09851" y="97438"/>
            <a:ext cx="6212461" cy="759720"/>
          </a:xfrm>
        </p:spPr>
        <p:txBody>
          <a:bodyPr/>
          <a:lstStyle/>
          <a:p>
            <a:r>
              <a:rPr lang="en-US" i="1" dirty="0" smtClean="0"/>
              <a:t>SR 15 SECTION 088</a:t>
            </a:r>
            <a:br>
              <a:rPr lang="en-US" i="1" dirty="0" smtClean="0"/>
            </a:br>
            <a:r>
              <a:rPr lang="en-US" i="1" dirty="0" smtClean="0"/>
              <a:t>CSVT SOUTHERN SECTION</a:t>
            </a:r>
            <a:endParaRPr lang="en-US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9" y="1919402"/>
            <a:ext cx="695642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4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verall Master">
  <a:themeElements>
    <a:clrScheme name="GF Markets">
      <a:dk1>
        <a:srgbClr val="002F5F"/>
      </a:dk1>
      <a:lt1>
        <a:srgbClr val="FFFFFF"/>
      </a:lt1>
      <a:dk2>
        <a:srgbClr val="C00000"/>
      </a:dk2>
      <a:lt2>
        <a:srgbClr val="A0CFEB"/>
      </a:lt2>
      <a:accent1>
        <a:srgbClr val="EC7A08"/>
      </a:accent1>
      <a:accent2>
        <a:srgbClr val="002F5F"/>
      </a:accent2>
      <a:accent3>
        <a:srgbClr val="FDC82F"/>
      </a:accent3>
      <a:accent4>
        <a:srgbClr val="5E2750"/>
      </a:accent4>
      <a:accent5>
        <a:srgbClr val="0098C3"/>
      </a:accent5>
      <a:accent6>
        <a:srgbClr val="B6BF00"/>
      </a:accent6>
      <a:hlink>
        <a:srgbClr val="C00000"/>
      </a:hlink>
      <a:folHlink>
        <a:srgbClr val="92D05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5627D633EF244A9E27EE1F5390DE01" ma:contentTypeVersion="3" ma:contentTypeDescription="Create a new document." ma:contentTypeScope="" ma:versionID="632709df4f578e671c83d0e6083d55c2">
  <xsd:schema xmlns:xsd="http://www.w3.org/2001/XMLSchema" xmlns:xs="http://www.w3.org/2001/XMLSchema" xmlns:p="http://schemas.microsoft.com/office/2006/metadata/properties" xmlns:ns2="fb779bde-814a-4510-bd4b-5c56876305e6" targetNamespace="http://schemas.microsoft.com/office/2006/metadata/properties" ma:root="true" ma:fieldsID="8ce029f081ace289f239f2e736dbc2a8" ns2:_="">
    <xsd:import namespace="fb779bde-814a-4510-bd4b-5c56876305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79bde-814a-4510-bd4b-5c56876305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C4426956-A06D-40E4-A59E-B48D94D6DA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779bde-814a-4510-bd4b-5c56876305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87F4D6-92E0-4C04-BC25-44051FC41E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4F0EF0-41A6-4AEA-987A-8304AF1FDBF5}">
  <ds:schemaRefs>
    <ds:schemaRef ds:uri="http://purl.org/dc/dcmitype/"/>
    <ds:schemaRef ds:uri="http://schemas.microsoft.com/office/2006/documentManagement/types"/>
    <ds:schemaRef ds:uri="fb779bde-814a-4510-bd4b-5c56876305e6"/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12203</TotalTime>
  <Words>898</Words>
  <Application>Microsoft Office PowerPoint</Application>
  <PresentationFormat>On-screen Show (4:3)</PresentationFormat>
  <Paragraphs>517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Overall Master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15, SECTION 088 CSVT SOUTHERN SECTION</vt:lpstr>
      <vt:lpstr>SR 15, SECTION 088 CSVT SOUTHERN SECTION</vt:lpstr>
      <vt:lpstr>SR 15,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PowerPoint Presentation</vt:lpstr>
      <vt:lpstr>PowerPoint Presentation</vt:lpstr>
      <vt:lpstr>PowerPoint Presentation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  <vt:lpstr>SR 15 SECTION 088 CSVT SOUTHERN SECTION</vt:lpstr>
    </vt:vector>
  </TitlesOfParts>
  <Company>Black &amp; Veatch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mil06705</dc:creator>
  <cp:lastModifiedBy>WKaufell</cp:lastModifiedBy>
  <cp:revision>805</cp:revision>
  <cp:lastPrinted>2015-06-15T16:42:16Z</cp:lastPrinted>
  <dcterms:created xsi:type="dcterms:W3CDTF">2005-11-11T19:46:21Z</dcterms:created>
  <dcterms:modified xsi:type="dcterms:W3CDTF">2015-06-19T19:03:13Z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0x0101008C5627D633EF244A9E27EE1F5390DE01</vt:lpwstr>
  </property>
</Properties>
</file>